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211"/>
    <a:srgbClr val="051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683" autoAdjust="0"/>
  </p:normalViewPr>
  <p:slideViewPr>
    <p:cSldViewPr snapToGrid="0" showGuides="1">
      <p:cViewPr>
        <p:scale>
          <a:sx n="66" d="100"/>
          <a:sy n="66" d="100"/>
        </p:scale>
        <p:origin x="1566" y="8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0DDF3-F0F1-4F11-8A32-1FF70BB9CE49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59FFF-0C71-4B15-BA2E-153C9528AC1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3482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59FFF-0C71-4B15-BA2E-153C9528AC14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401919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326D5-CB84-E74E-33E4-1C65216D2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08A7D3-4D67-7849-4779-5B8CB9FADA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CDB889-8B78-F0BE-0073-287B6AB78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C5D28B-AD22-C378-2E0B-041B85CF7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D0C902-EBEE-787F-1859-FE14B9602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2800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41352E-E7F9-3F1E-DC09-B25A3D837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739DBB-B839-1187-1AF6-31B58C3A5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625223-F1D1-CECC-46B0-67F5C6C1F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280396-0287-ADF7-2DB6-1E37FED44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E22BC7-56A6-BB44-9EEB-90198501A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0494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4A2C3CD-9B5E-CE1B-69A7-1086E4266A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A78CB3-A677-F04E-F79B-C92909AF9C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656458-8297-2591-B7F5-DC9E630F4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37117D-2D17-E00E-E1F3-D7CE94BB2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095FA0-A590-E44F-150A-3646B050E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3905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229F4C-19B3-40E1-F639-351122623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3324B8-8E5E-9A56-3276-F15133C48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B541F0-E995-7FA0-0219-FEC6D4AD3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962EBA-AEBC-4210-CDFC-499D65E0B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612102-AA83-1ED2-C7BD-6C1CDB4B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11180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C9567A-AD4B-BEB5-6D69-59BE1BCC4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4055CC-F590-C60F-EB1F-B493C36FC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5B4570-575C-AC9B-279C-F1AE76230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CE9778-F966-17AF-0459-5F234B85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A9B515-7E50-E40C-1694-F0ADEAD74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22107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AB7C71-AC2A-C375-4C82-EA8C0B44B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B9B35D-828E-AE3F-E3ED-D609B5D8B9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2D2AB1-13CD-3124-413E-F58929AF38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60A432-9987-6554-19ED-6F16ADE56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70DEA3-BB4E-E443-AD9A-C91E03A5B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A594E0-8A20-C915-D35D-C80ABB353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5114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AC6B5-292B-A4AB-3F90-9BADA05CB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907C7F-565B-EF58-D36C-B7BFE52AD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DD2C09-4C94-EB45-B3B3-BC4B95BEF1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5A145C-3436-0262-978B-71B2EAE97A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66DBB44-B80D-462A-82BA-AE1451BBFA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B814FB9-30FF-BDBA-8144-5E25DF01E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D8BBAD6-9822-B346-152D-2DDE2CBD1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E4EB82F-75FC-3B5E-2AF0-01D4E5A5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512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EE643C-B7C5-B377-EDF1-9D69F04F2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1931B51-4FA1-73C1-CAB8-D4D19370B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AAC473A-F77B-7A93-4E9F-9BE3600F8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0AFDAD-2F36-BB68-5EF4-C4C69FFA3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52488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D592C34-9B3F-32BC-D272-F46AB5599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AF57DD1-5215-0774-7CDD-09B117CE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87BC805-2A29-637B-3EA1-10666C48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3922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2BDFDF-A986-6A79-1AA0-AF065D2E2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C1CB05-5C0D-D1AE-6CDB-C6D3DB5C8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0ABF85C-27CF-C514-3030-CE60D47445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6E3B5B-EBD8-1190-A16F-B059602AD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FAD559-2072-849C-2915-7EE148F5A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7023B4-6A83-13A3-E9F4-2539AD040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26167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4E8B91-D78E-9BF8-C9C5-A9AD96DC7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6CAA14C-8201-0EC0-A9A9-E8980501CD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AF7E8D-BD3A-430F-67BB-1CB5AB2E3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AED82F-FE4D-EF9B-FC6F-C07A0CE0B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266D01-2E26-9D68-EED9-8755E4F41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75BDB6-77C4-3D2D-6B2C-E323E5C48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5749399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27A1D-88AF-4DD9-DA2F-9897A8A6E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5FAFF7-6775-2DA8-E838-1442081A3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0D37C7-5E55-67D2-EA4D-57504F5DC7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8276B2-D0DF-62E8-0F3D-40A865982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0CDF2C-ED14-0619-A4CC-2E366E34D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390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981148-4339-2CA7-F3FB-B5CBA3B64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sp>
        <p:nvSpPr>
          <p:cNvPr id="8" name="Хмара 1">
            <a:extLst>
              <a:ext uri="{FF2B5EF4-FFF2-40B4-BE49-F238E27FC236}">
                <a16:creationId xmlns:a16="http://schemas.microsoft.com/office/drawing/2014/main" id="{69AB4D55-621B-4955-9175-4DD1B19515EB}"/>
              </a:ext>
            </a:extLst>
          </p:cNvPr>
          <p:cNvSpPr/>
          <p:nvPr/>
        </p:nvSpPr>
        <p:spPr>
          <a:xfrm>
            <a:off x="1694868" y="197962"/>
            <a:ext cx="4401132" cy="3130947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EAD5B5F-43EE-258A-5694-38B4BC6E8680}"/>
              </a:ext>
            </a:extLst>
          </p:cNvPr>
          <p:cNvSpPr/>
          <p:nvPr/>
        </p:nvSpPr>
        <p:spPr>
          <a:xfrm>
            <a:off x="6223000" y="558800"/>
            <a:ext cx="5711034" cy="5909076"/>
          </a:xfrm>
          <a:prstGeom prst="roundRect">
            <a:avLst/>
          </a:prstGeom>
          <a:solidFill>
            <a:schemeClr val="bg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56AD1599-9F6E-163C-BFC9-2EA6EB98E0E8}"/>
              </a:ext>
            </a:extLst>
          </p:cNvPr>
          <p:cNvGrpSpPr/>
          <p:nvPr/>
        </p:nvGrpSpPr>
        <p:grpSpPr>
          <a:xfrm>
            <a:off x="8368377" y="4710613"/>
            <a:ext cx="487152" cy="754743"/>
            <a:chOff x="7873077" y="4710613"/>
            <a:chExt cx="487152" cy="754743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6F184E51-6099-FEC5-D443-7CE5750906FE}"/>
                </a:ext>
              </a:extLst>
            </p:cNvPr>
            <p:cNvSpPr/>
            <p:nvPr/>
          </p:nvSpPr>
          <p:spPr>
            <a:xfrm>
              <a:off x="7873077" y="4710613"/>
              <a:ext cx="487152" cy="75474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8875F237-B3DF-D488-2CA0-DDBF50F27652}"/>
                </a:ext>
              </a:extLst>
            </p:cNvPr>
            <p:cNvSpPr/>
            <p:nvPr/>
          </p:nvSpPr>
          <p:spPr>
            <a:xfrm>
              <a:off x="7895965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0FC068AF-BBEB-E29A-2B5E-30B52851336E}"/>
                </a:ext>
              </a:extLst>
            </p:cNvPr>
            <p:cNvSpPr/>
            <p:nvPr/>
          </p:nvSpPr>
          <p:spPr>
            <a:xfrm>
              <a:off x="8043632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9948B339-31BC-8F78-2E24-65829FF6B6ED}"/>
                </a:ext>
              </a:extLst>
            </p:cNvPr>
            <p:cNvSpPr/>
            <p:nvPr/>
          </p:nvSpPr>
          <p:spPr>
            <a:xfrm>
              <a:off x="8187535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471EE85-D844-A7B3-EBF4-B596A1AAB6DD}"/>
              </a:ext>
            </a:extLst>
          </p:cNvPr>
          <p:cNvGrpSpPr/>
          <p:nvPr/>
        </p:nvGrpSpPr>
        <p:grpSpPr>
          <a:xfrm>
            <a:off x="9568527" y="4710613"/>
            <a:ext cx="487152" cy="754743"/>
            <a:chOff x="7873077" y="4710613"/>
            <a:chExt cx="487152" cy="754743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D634BFF3-12DB-B761-6765-94313A67289E}"/>
                </a:ext>
              </a:extLst>
            </p:cNvPr>
            <p:cNvSpPr/>
            <p:nvPr/>
          </p:nvSpPr>
          <p:spPr>
            <a:xfrm>
              <a:off x="7873077" y="4710613"/>
              <a:ext cx="487152" cy="75474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E7199D49-6C26-B3B5-B95E-C86E990E02D6}"/>
                </a:ext>
              </a:extLst>
            </p:cNvPr>
            <p:cNvSpPr/>
            <p:nvPr/>
          </p:nvSpPr>
          <p:spPr>
            <a:xfrm>
              <a:off x="7895965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5A780F0E-C9D5-A6ED-8697-B9AC843AA731}"/>
                </a:ext>
              </a:extLst>
            </p:cNvPr>
            <p:cNvSpPr/>
            <p:nvPr/>
          </p:nvSpPr>
          <p:spPr>
            <a:xfrm>
              <a:off x="8043632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BE7873A1-01C8-0E5A-79F7-F2E4031DE60A}"/>
                </a:ext>
              </a:extLst>
            </p:cNvPr>
            <p:cNvSpPr/>
            <p:nvPr/>
          </p:nvSpPr>
          <p:spPr>
            <a:xfrm>
              <a:off x="8187535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B4D9924A-DA3F-38DD-3886-48B0326BCC38}"/>
              </a:ext>
            </a:extLst>
          </p:cNvPr>
          <p:cNvGrpSpPr/>
          <p:nvPr/>
        </p:nvGrpSpPr>
        <p:grpSpPr>
          <a:xfrm>
            <a:off x="8276096" y="1694938"/>
            <a:ext cx="2671789" cy="1703980"/>
            <a:chOff x="8276096" y="1694938"/>
            <a:chExt cx="2671789" cy="1703980"/>
          </a:xfrm>
        </p:grpSpPr>
        <p:sp>
          <p:nvSpPr>
            <p:cNvPr id="25" name="Равнобедренный треугольник 24">
              <a:extLst>
                <a:ext uri="{FF2B5EF4-FFF2-40B4-BE49-F238E27FC236}">
                  <a16:creationId xmlns:a16="http://schemas.microsoft.com/office/drawing/2014/main" id="{630F3570-CCA6-4AF2-1507-A7A2ED2D5F2C}"/>
                </a:ext>
              </a:extLst>
            </p:cNvPr>
            <p:cNvSpPr/>
            <p:nvPr/>
          </p:nvSpPr>
          <p:spPr>
            <a:xfrm rot="20811847">
              <a:off x="8276096" y="2103300"/>
              <a:ext cx="783511" cy="840894"/>
            </a:xfrm>
            <a:prstGeom prst="triangle">
              <a:avLst>
                <a:gd name="adj" fmla="val 26085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6" name="Равнобедренный треугольник 25">
              <a:extLst>
                <a:ext uri="{FF2B5EF4-FFF2-40B4-BE49-F238E27FC236}">
                  <a16:creationId xmlns:a16="http://schemas.microsoft.com/office/drawing/2014/main" id="{548A56AD-B143-A1D1-F275-534BA272C48B}"/>
                </a:ext>
              </a:extLst>
            </p:cNvPr>
            <p:cNvSpPr/>
            <p:nvPr/>
          </p:nvSpPr>
          <p:spPr>
            <a:xfrm rot="490542">
              <a:off x="9104008" y="1694938"/>
              <a:ext cx="783511" cy="1224614"/>
            </a:xfrm>
            <a:prstGeom prst="triangle">
              <a:avLst>
                <a:gd name="adj" fmla="val 46348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7" name="Равнобедренный треугольник 26">
              <a:extLst>
                <a:ext uri="{FF2B5EF4-FFF2-40B4-BE49-F238E27FC236}">
                  <a16:creationId xmlns:a16="http://schemas.microsoft.com/office/drawing/2014/main" id="{5C550293-C445-A5E9-EB86-CA68397E76CF}"/>
                </a:ext>
              </a:extLst>
            </p:cNvPr>
            <p:cNvSpPr/>
            <p:nvPr/>
          </p:nvSpPr>
          <p:spPr>
            <a:xfrm rot="2142364">
              <a:off x="9756710" y="2226059"/>
              <a:ext cx="783511" cy="880264"/>
            </a:xfrm>
            <a:prstGeom prst="triangle">
              <a:avLst>
                <a:gd name="adj" fmla="val 45570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8" name="Равнобедренный треугольник 27">
              <a:extLst>
                <a:ext uri="{FF2B5EF4-FFF2-40B4-BE49-F238E27FC236}">
                  <a16:creationId xmlns:a16="http://schemas.microsoft.com/office/drawing/2014/main" id="{C110AFA8-31C4-DE5A-FD52-B5E23315597A}"/>
                </a:ext>
              </a:extLst>
            </p:cNvPr>
            <p:cNvSpPr/>
            <p:nvPr/>
          </p:nvSpPr>
          <p:spPr>
            <a:xfrm rot="2295501">
              <a:off x="10164374" y="2518654"/>
              <a:ext cx="783511" cy="880264"/>
            </a:xfrm>
            <a:prstGeom prst="triangle">
              <a:avLst>
                <a:gd name="adj" fmla="val 100000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14" name="Рисунок 13" descr="Изображение выглядит как круг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6AB5EB59-5581-87CF-A5FE-2F5112553F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16"/>
          <a:stretch/>
        </p:blipFill>
        <p:spPr>
          <a:xfrm>
            <a:off x="7477056" y="2793520"/>
            <a:ext cx="3442903" cy="1917093"/>
          </a:xfrm>
          <a:prstGeom prst="rect">
            <a:avLst/>
          </a:prstGeom>
        </p:spPr>
      </p:pic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6B175EA2-2D0B-D240-2EC0-E05BF4E3CC20}"/>
              </a:ext>
            </a:extLst>
          </p:cNvPr>
          <p:cNvSpPr/>
          <p:nvPr/>
        </p:nvSpPr>
        <p:spPr>
          <a:xfrm rot="20314144">
            <a:off x="7578839" y="2153370"/>
            <a:ext cx="454580" cy="1724039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2D9C0BEA-05A3-72AC-A0EC-BDA41E06933D}"/>
              </a:ext>
            </a:extLst>
          </p:cNvPr>
          <p:cNvGrpSpPr/>
          <p:nvPr/>
        </p:nvGrpSpPr>
        <p:grpSpPr>
          <a:xfrm>
            <a:off x="6433385" y="1721318"/>
            <a:ext cx="1414275" cy="1132572"/>
            <a:chOff x="6433385" y="1721318"/>
            <a:chExt cx="1414275" cy="1132572"/>
          </a:xfrm>
        </p:grpSpPr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C9FA4F62-D94C-1724-0B59-A5A2D1CDAB3D}"/>
                </a:ext>
              </a:extLst>
            </p:cNvPr>
            <p:cNvSpPr/>
            <p:nvPr/>
          </p:nvSpPr>
          <p:spPr>
            <a:xfrm rot="20736772">
              <a:off x="6433385" y="1721318"/>
              <a:ext cx="1414275" cy="11325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0206AC28-2B57-D932-64A7-F2AAD3EA7CB2}"/>
                </a:ext>
              </a:extLst>
            </p:cNvPr>
            <p:cNvSpPr/>
            <p:nvPr/>
          </p:nvSpPr>
          <p:spPr>
            <a:xfrm>
              <a:off x="7180100" y="1913426"/>
              <a:ext cx="277566" cy="2775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3EF7CC8A-26CB-324C-E451-036D6D7FA405}"/>
                </a:ext>
              </a:extLst>
            </p:cNvPr>
            <p:cNvSpPr/>
            <p:nvPr/>
          </p:nvSpPr>
          <p:spPr>
            <a:xfrm>
              <a:off x="6503940" y="2282324"/>
              <a:ext cx="119137" cy="11913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id="{E2C9564C-F3BB-3C36-2E03-BC6E24B4544A}"/>
                </a:ext>
              </a:extLst>
            </p:cNvPr>
            <p:cNvSpPr/>
            <p:nvPr/>
          </p:nvSpPr>
          <p:spPr>
            <a:xfrm>
              <a:off x="6580660" y="2415405"/>
              <a:ext cx="502423" cy="241300"/>
            </a:xfrm>
            <a:custGeom>
              <a:avLst/>
              <a:gdLst>
                <a:gd name="connsiteX0" fmla="*/ 0 w 330200"/>
                <a:gd name="connsiteY0" fmla="*/ 355600 h 355600"/>
                <a:gd name="connsiteX1" fmla="*/ 187325 w 330200"/>
                <a:gd name="connsiteY1" fmla="*/ 282575 h 355600"/>
                <a:gd name="connsiteX2" fmla="*/ 330200 w 330200"/>
                <a:gd name="connsiteY2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200" h="355600">
                  <a:moveTo>
                    <a:pt x="0" y="355600"/>
                  </a:moveTo>
                  <a:cubicBezTo>
                    <a:pt x="66146" y="348721"/>
                    <a:pt x="132292" y="341842"/>
                    <a:pt x="187325" y="282575"/>
                  </a:cubicBezTo>
                  <a:cubicBezTo>
                    <a:pt x="242358" y="223308"/>
                    <a:pt x="286279" y="111654"/>
                    <a:pt x="33020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C52C5D39-9BCC-052F-A3A2-85D033EDA2C2}"/>
                </a:ext>
              </a:extLst>
            </p:cNvPr>
            <p:cNvSpPr/>
            <p:nvPr/>
          </p:nvSpPr>
          <p:spPr>
            <a:xfrm>
              <a:off x="7259314" y="1999833"/>
              <a:ext cx="119137" cy="11913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sp>
        <p:nvSpPr>
          <p:cNvPr id="43" name="Равнобедренный треугольник 42">
            <a:extLst>
              <a:ext uri="{FF2B5EF4-FFF2-40B4-BE49-F238E27FC236}">
                <a16:creationId xmlns:a16="http://schemas.microsoft.com/office/drawing/2014/main" id="{BEDA44CA-7C92-74D4-A422-D6D144EA3F0E}"/>
              </a:ext>
            </a:extLst>
          </p:cNvPr>
          <p:cNvSpPr/>
          <p:nvPr/>
        </p:nvSpPr>
        <p:spPr>
          <a:xfrm rot="5232361">
            <a:off x="10807321" y="3677515"/>
            <a:ext cx="768214" cy="1172072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5074B2DA-EFDE-B3DB-5755-D34FCB77E436}"/>
              </a:ext>
            </a:extLst>
          </p:cNvPr>
          <p:cNvGrpSpPr/>
          <p:nvPr/>
        </p:nvGrpSpPr>
        <p:grpSpPr>
          <a:xfrm>
            <a:off x="7791813" y="2986253"/>
            <a:ext cx="2909454" cy="1560711"/>
            <a:chOff x="7791813" y="2986253"/>
            <a:chExt cx="2909454" cy="1560711"/>
          </a:xfrm>
        </p:grpSpPr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8CBF40CE-510D-7304-90CA-B40664D04E2A}"/>
                </a:ext>
              </a:extLst>
            </p:cNvPr>
            <p:cNvSpPr/>
            <p:nvPr/>
          </p:nvSpPr>
          <p:spPr>
            <a:xfrm>
              <a:off x="8489346" y="2986253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FDCAD79A-033A-F17B-D453-8D16E781D3E4}"/>
                </a:ext>
              </a:extLst>
            </p:cNvPr>
            <p:cNvSpPr/>
            <p:nvPr/>
          </p:nvSpPr>
          <p:spPr>
            <a:xfrm rot="20350543">
              <a:off x="7791813" y="3726106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0CC4FE70-E2AC-BF1F-F687-2520E5822760}"/>
                </a:ext>
              </a:extLst>
            </p:cNvPr>
            <p:cNvSpPr/>
            <p:nvPr/>
          </p:nvSpPr>
          <p:spPr>
            <a:xfrm rot="20350543">
              <a:off x="8624305" y="4093419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97AC7FB6-0AC0-6E55-01A8-930FFE2DB715}"/>
                </a:ext>
              </a:extLst>
            </p:cNvPr>
            <p:cNvSpPr/>
            <p:nvPr/>
          </p:nvSpPr>
          <p:spPr>
            <a:xfrm rot="3348160">
              <a:off x="10180700" y="4015207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A562FBF6-24DE-A02B-0720-AA94A78DE22D}"/>
                </a:ext>
              </a:extLst>
            </p:cNvPr>
            <p:cNvSpPr/>
            <p:nvPr/>
          </p:nvSpPr>
          <p:spPr>
            <a:xfrm rot="3348160">
              <a:off x="9578189" y="3075427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ADF4BE90-C8B6-F886-DCCA-68832CEA522C}"/>
                </a:ext>
              </a:extLst>
            </p:cNvPr>
            <p:cNvSpPr/>
            <p:nvPr/>
          </p:nvSpPr>
          <p:spPr>
            <a:xfrm rot="1148590">
              <a:off x="9081213" y="3555087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912CD894-AC75-DC64-75AF-65342AB16A24}"/>
              </a:ext>
            </a:extLst>
          </p:cNvPr>
          <p:cNvGrpSpPr/>
          <p:nvPr/>
        </p:nvGrpSpPr>
        <p:grpSpPr>
          <a:xfrm>
            <a:off x="6699250" y="1158683"/>
            <a:ext cx="1304926" cy="876107"/>
            <a:chOff x="8276096" y="1694938"/>
            <a:chExt cx="2671789" cy="1703980"/>
          </a:xfrm>
        </p:grpSpPr>
        <p:sp>
          <p:nvSpPr>
            <p:cNvPr id="34" name="Равнобедренный треугольник 33">
              <a:extLst>
                <a:ext uri="{FF2B5EF4-FFF2-40B4-BE49-F238E27FC236}">
                  <a16:creationId xmlns:a16="http://schemas.microsoft.com/office/drawing/2014/main" id="{A18B97D8-5B38-0C7D-C9C5-A9348EE6ABFE}"/>
                </a:ext>
              </a:extLst>
            </p:cNvPr>
            <p:cNvSpPr/>
            <p:nvPr/>
          </p:nvSpPr>
          <p:spPr>
            <a:xfrm rot="20811847">
              <a:off x="8276096" y="2103300"/>
              <a:ext cx="783511" cy="840894"/>
            </a:xfrm>
            <a:prstGeom prst="triangle">
              <a:avLst>
                <a:gd name="adj" fmla="val 26085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5" name="Равнобедренный треугольник 34">
              <a:extLst>
                <a:ext uri="{FF2B5EF4-FFF2-40B4-BE49-F238E27FC236}">
                  <a16:creationId xmlns:a16="http://schemas.microsoft.com/office/drawing/2014/main" id="{7F4C0BFF-1D2F-3CE6-2848-3B37019B1571}"/>
                </a:ext>
              </a:extLst>
            </p:cNvPr>
            <p:cNvSpPr/>
            <p:nvPr/>
          </p:nvSpPr>
          <p:spPr>
            <a:xfrm rot="490542">
              <a:off x="9104008" y="1694938"/>
              <a:ext cx="783511" cy="1224614"/>
            </a:xfrm>
            <a:prstGeom prst="triangle">
              <a:avLst>
                <a:gd name="adj" fmla="val 46348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6" name="Равнобедренный треугольник 35">
              <a:extLst>
                <a:ext uri="{FF2B5EF4-FFF2-40B4-BE49-F238E27FC236}">
                  <a16:creationId xmlns:a16="http://schemas.microsoft.com/office/drawing/2014/main" id="{E4436699-CB5E-00FF-6458-D615F3AA8BB2}"/>
                </a:ext>
              </a:extLst>
            </p:cNvPr>
            <p:cNvSpPr/>
            <p:nvPr/>
          </p:nvSpPr>
          <p:spPr>
            <a:xfrm rot="2142364">
              <a:off x="9756710" y="2226059"/>
              <a:ext cx="783511" cy="880264"/>
            </a:xfrm>
            <a:prstGeom prst="triangle">
              <a:avLst>
                <a:gd name="adj" fmla="val 45570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7" name="Равнобедренный треугольник 36">
              <a:extLst>
                <a:ext uri="{FF2B5EF4-FFF2-40B4-BE49-F238E27FC236}">
                  <a16:creationId xmlns:a16="http://schemas.microsoft.com/office/drawing/2014/main" id="{680CEB44-116B-B9CF-AF59-141DAAC3BC39}"/>
                </a:ext>
              </a:extLst>
            </p:cNvPr>
            <p:cNvSpPr/>
            <p:nvPr/>
          </p:nvSpPr>
          <p:spPr>
            <a:xfrm rot="2295501">
              <a:off x="10164374" y="2518654"/>
              <a:ext cx="783511" cy="880264"/>
            </a:xfrm>
            <a:prstGeom prst="triangle">
              <a:avLst>
                <a:gd name="adj" fmla="val 100000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68" name="Рисунок 67" descr="Изображение выглядит как иллюстрация, рисунок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9A68DE3D-D976-8A8E-152E-2F900F2946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290" y="465405"/>
            <a:ext cx="2360087" cy="2360087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мультфильм, рисунок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EEADDE5-95DB-0F75-3F43-0DC5EFEFB6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301" y="406745"/>
            <a:ext cx="2713379" cy="2713379"/>
          </a:xfrm>
          <a:prstGeom prst="rect">
            <a:avLst/>
          </a:prstGeom>
        </p:spPr>
      </p:pic>
      <p:pic>
        <p:nvPicPr>
          <p:cNvPr id="64" name="Рисунок 63" descr="Изображение выглядит как рисунок, иллюстрация, зарисовка, мальчик&#10;&#10;Автоматически созданное описание">
            <a:extLst>
              <a:ext uri="{FF2B5EF4-FFF2-40B4-BE49-F238E27FC236}">
                <a16:creationId xmlns:a16="http://schemas.microsoft.com/office/drawing/2014/main" id="{384263EC-FAFB-E300-0ED6-73060BE292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897" y="-21651"/>
            <a:ext cx="3212938" cy="3212938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иллюстрация, зарисовк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BB8B687-EE78-B15C-261E-293D05085E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443" y="380877"/>
            <a:ext cx="2620769" cy="2620769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иллюстрация, Человеческое лицо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2034BC3E-4233-9819-3123-13DDDDAB59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336" y="74144"/>
            <a:ext cx="3244028" cy="3244028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графическая вставка, иллюстрация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85B95AFF-431C-B988-B252-0DD1F8A751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209" y="395391"/>
            <a:ext cx="2633459" cy="263345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мультфильм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946A9D-C2B3-800D-43BD-D178EE43CD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09" y="217811"/>
            <a:ext cx="2713379" cy="2713379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ABB4F4E-596B-0B89-6A86-BEFB062211A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823" y="37298"/>
            <a:ext cx="3151039" cy="3151039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ультфильм, рисунок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FCCCBFA-62CB-8C89-A150-CC11C31DE9A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763" y="399045"/>
            <a:ext cx="2666873" cy="266687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B6A54E-9788-092D-B743-51D82E805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36971" y="110117"/>
            <a:ext cx="3205094" cy="324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Picture 129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7966" y="3336929"/>
            <a:ext cx="312420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0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4922CC7-907F-4DAB-8390-1841A8A2374B}"/>
</file>

<file path=customXml/itemProps2.xml><?xml version="1.0" encoding="utf-8"?>
<ds:datastoreItem xmlns:ds="http://schemas.openxmlformats.org/officeDocument/2006/customXml" ds:itemID="{38521155-EF5B-4DDC-B894-9DDB3DC38347}"/>
</file>

<file path=customXml/itemProps3.xml><?xml version="1.0" encoding="utf-8"?>
<ds:datastoreItem xmlns:ds="http://schemas.openxmlformats.org/officeDocument/2006/customXml" ds:itemID="{9825AE53-FBA9-4EDE-8D21-C808FDAA5FC1}"/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2025-01-15T20:51:43Z</dcterms:created>
  <dcterms:modified xsi:type="dcterms:W3CDTF">2025-01-15T21:19:58Z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