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3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50" d="100"/>
          <a:sy n="50" d="100"/>
        </p:scale>
        <p:origin x="2136" y="118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34646-7755-4B87-9887-65332BE620F3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56EFA-1FE0-48CC-B242-14ACB2879FE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56EFA-1FE0-48CC-B242-14ACB2879FE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svg"/><Relationship Id="rId14" Type="http://schemas.openxmlformats.org/officeDocument/2006/relationships/image" Target="../media/image14.png"/><Relationship Id="rId15" Type="http://schemas.microsoft.com/office/2007/relationships/hdphoto" Target="../media/image15.wdp"/><Relationship Id="rId16" Type="http://schemas.openxmlformats.org/officeDocument/2006/relationships/image" Target="../media/image16.png"/><Relationship Id="rId17" Type="http://schemas.openxmlformats.org/officeDocument/2006/relationships/slideLayout" Target="../slideLayouts/slideLayout7.xml"/><Relationship Id="rId18" Type="http://schemas.openxmlformats.org/officeDocument/2006/relationships/notesSlide" Target="../notesSlides/notesSlide1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пейзаж, картина, природа, лес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r="17044"/>
          <a:stretch>
            <a:fillRect/>
          </a:stretch>
        </p:blipFill>
        <p:spPr>
          <a:xfrm>
            <a:off x="496948" y="397403"/>
            <a:ext cx="8010237" cy="5701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348005" y="634662"/>
            <a:ext cx="630813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З одного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яйця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вилупилася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синиця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9" name="Рисунок 8" descr="Изображение выглядит как круг, снимок экрана, Красочность, дизайн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462" y="1807913"/>
            <a:ext cx="4195302" cy="4195302"/>
          </a:xfrm>
          <a:prstGeom prst="rect">
            <a:avLst/>
          </a:prstGeom>
        </p:spPr>
      </p:pic>
      <p:pic>
        <p:nvPicPr>
          <p:cNvPr id="10" name="Рисунок 9" descr="Изображение выглядит как птица, клюв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987" y="1664063"/>
            <a:ext cx="4373857" cy="4369488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пейзаж, картина, природа, лес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r="17044"/>
          <a:stretch>
            <a:fillRect/>
          </a:stretch>
        </p:blipFill>
        <p:spPr>
          <a:xfrm>
            <a:off x="505511" y="402898"/>
            <a:ext cx="8010237" cy="5701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949171" y="566410"/>
            <a:ext cx="720101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У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небі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яскраво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світило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сонце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Навколо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цвіли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нарциси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7" name="Рисунок 16" descr="Изображение выглядит как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18" y="1178766"/>
            <a:ext cx="2866712" cy="2866712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цветок, рисунок, искусство, Украшение из цветов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577" y="2839470"/>
            <a:ext cx="3169240" cy="3169240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цветок, рисунок, зарисов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5597">
            <a:off x="4287845" y="3925454"/>
            <a:ext cx="1815864" cy="1815864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цветок, рисунок, зарисов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5597">
            <a:off x="3323799" y="3509816"/>
            <a:ext cx="1815864" cy="1815864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цветок, рисунок, зарисов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5597">
            <a:off x="2847252" y="4067954"/>
            <a:ext cx="1815864" cy="1815864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пейзаж, картина, природа, лес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r="17044"/>
          <a:stretch>
            <a:fillRect/>
          </a:stretch>
        </p:blipFill>
        <p:spPr>
          <a:xfrm>
            <a:off x="496948" y="408393"/>
            <a:ext cx="8010237" cy="5701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9" name="Рисунок 38" descr="Изображение выглядит как цветок, рисунок, искусство, Украшение из цветов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14" y="2844965"/>
            <a:ext cx="3169240" cy="3169240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1103336" y="627587"/>
            <a:ext cx="671850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І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раптом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у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нарцисах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синиця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побачила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цукерку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7" name="Рисунок 56" descr="Изображение выглядит как птица, клюв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1938" y="2714966"/>
            <a:ext cx="3172410" cy="3169241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еда, конфета, леденец на палочке, кондитерские изделия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856" y="3128220"/>
            <a:ext cx="2005614" cy="2005614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цветок, рисунок, зарисов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5597">
            <a:off x="4279282" y="3930949"/>
            <a:ext cx="1815864" cy="1815864"/>
          </a:xfrm>
          <a:prstGeom prst="rect">
            <a:avLst/>
          </a:prstGeom>
        </p:spPr>
      </p:pic>
      <p:pic>
        <p:nvPicPr>
          <p:cNvPr id="65" name="Рисунок 64" descr="Изображение выглядит как цветок, рисунок, зарисов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5597">
            <a:off x="3586661" y="3328118"/>
            <a:ext cx="1815864" cy="1815864"/>
          </a:xfrm>
          <a:prstGeom prst="rect">
            <a:avLst/>
          </a:prstGeom>
        </p:spPr>
      </p:pic>
      <p:pic>
        <p:nvPicPr>
          <p:cNvPr id="67" name="Рисунок 66" descr="Изображение выглядит как цветок, рисунок, зарисов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5597">
            <a:off x="3153777" y="4153826"/>
            <a:ext cx="1815864" cy="1815864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пейзаж, картина, природа, лес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r="17044"/>
          <a:stretch>
            <a:fillRect/>
          </a:stretch>
        </p:blipFill>
        <p:spPr>
          <a:xfrm>
            <a:off x="464571" y="421877"/>
            <a:ext cx="8010237" cy="5701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4" name="Прямоугольник 53"/>
          <p:cNvSpPr/>
          <p:nvPr/>
        </p:nvSpPr>
        <p:spPr>
          <a:xfrm>
            <a:off x="654892" y="601311"/>
            <a:ext cx="766588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Пішла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синиця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далі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і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незабаром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біля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криниці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зустріла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зайця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8" name="Рисунок 57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689" y="2213322"/>
            <a:ext cx="3820229" cy="3820229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птица, клюв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6673" y="3182881"/>
            <a:ext cx="2766794" cy="2764031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млекопитающее, зарисовка, рыло, Кролики и зайцы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29806" y="4005948"/>
            <a:ext cx="2069954" cy="20699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9" name="Рисунок 68" descr="Изображение выглядит как пейзаж, картина, природа, лес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r="17044"/>
          <a:stretch>
            <a:fillRect/>
          </a:stretch>
        </p:blipFill>
        <p:spPr>
          <a:xfrm>
            <a:off x="464571" y="418724"/>
            <a:ext cx="8010237" cy="5701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0" name="Рисунок 69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689" y="2210169"/>
            <a:ext cx="3820229" cy="3820229"/>
          </a:xfrm>
          <a:prstGeom prst="rect">
            <a:avLst/>
          </a:prstGeom>
        </p:spPr>
      </p:pic>
      <p:sp>
        <p:nvSpPr>
          <p:cNvPr id="62" name="Прямоугольник 61"/>
          <p:cNvSpPr/>
          <p:nvPr/>
        </p:nvSpPr>
        <p:spPr>
          <a:xfrm>
            <a:off x="1180916" y="607997"/>
            <a:ext cx="6543040" cy="1076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"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Що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ви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тут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шука</a:t>
            </a:r>
            <a:r>
              <a:rPr lang="uk-UA" alt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є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те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,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любий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заєць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?” – запитала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синиця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3" name="Облачко с текстом: овальное 72"/>
          <p:cNvSpPr/>
          <p:nvPr/>
        </p:nvSpPr>
        <p:spPr>
          <a:xfrm>
            <a:off x="1884642" y="2191886"/>
            <a:ext cx="2124893" cy="1640210"/>
          </a:xfrm>
          <a:prstGeom prst="wedgeEllipseCallout">
            <a:avLst>
              <a:gd name="adj1" fmla="val 43172"/>
              <a:gd name="adj2" fmla="val 53421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Рисунок 74" descr="Вопросительный знак со сплошной заливкой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202706" y="2267593"/>
            <a:ext cx="1465559" cy="1465559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птица, клюв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71718" y="3594318"/>
            <a:ext cx="2766794" cy="2764031"/>
          </a:xfrm>
          <a:prstGeom prst="rect">
            <a:avLst/>
          </a:prstGeom>
        </p:spPr>
      </p:pic>
      <p:pic>
        <p:nvPicPr>
          <p:cNvPr id="88" name="Рисунок 87" descr="Изображение выглядит как млекопитающее, зарисовка, рыло, Кролики и зайцы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1683" y="4050616"/>
            <a:ext cx="2069954" cy="20699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84" name="Рисунок 83" descr="Изображение выглядит как пейзаж, картина, природа, лес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r="17044"/>
          <a:stretch>
            <a:fillRect/>
          </a:stretch>
        </p:blipFill>
        <p:spPr>
          <a:xfrm>
            <a:off x="455479" y="399745"/>
            <a:ext cx="8010237" cy="5701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4" name="Рисунок 93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597" y="2191190"/>
            <a:ext cx="3820229" cy="3820229"/>
          </a:xfrm>
          <a:prstGeom prst="rect">
            <a:avLst/>
          </a:prstGeom>
        </p:spPr>
      </p:pic>
      <p:sp>
        <p:nvSpPr>
          <p:cNvPr id="100" name="Облачко с текстом: овальное 99"/>
          <p:cNvSpPr/>
          <p:nvPr/>
        </p:nvSpPr>
        <p:spPr>
          <a:xfrm rot="519070">
            <a:off x="4037479" y="2220958"/>
            <a:ext cx="2124893" cy="1640210"/>
          </a:xfrm>
          <a:prstGeom prst="wedgeEllipseCallout">
            <a:avLst>
              <a:gd name="adj1" fmla="val 43172"/>
              <a:gd name="adj2" fmla="val 53421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Прямоугольник 82"/>
          <p:cNvSpPr/>
          <p:nvPr/>
        </p:nvSpPr>
        <p:spPr>
          <a:xfrm>
            <a:off x="960279" y="606234"/>
            <a:ext cx="700063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"Я загубила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круглу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цукерку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."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89" name="Рисунок 88" descr="Изображение выглядит как птица, клюв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63114" y="3501792"/>
            <a:ext cx="2766794" cy="2764031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млекопитающее, зарисовка, рыло, Кролики и зайцы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88530" y="3941465"/>
            <a:ext cx="2069954" cy="20699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2" name="Рисунок 91" descr="Изображение выглядит как еда, конфета, леденец на палочке, кондитерские изделия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652" y="2303038"/>
            <a:ext cx="1474195" cy="1474195"/>
          </a:xfrm>
          <a:prstGeom prst="rect">
            <a:avLst/>
          </a:prstGeom>
        </p:spPr>
      </p:pic>
      <p:pic>
        <p:nvPicPr>
          <p:cNvPr id="2" name="Рисунок 1" descr="Изображение выглядит как пейзаж, картина, природа, лес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r="17044"/>
          <a:stretch>
            <a:fillRect/>
          </a:stretch>
        </p:blipFill>
        <p:spPr>
          <a:xfrm>
            <a:off x="421645" y="367614"/>
            <a:ext cx="8010237" cy="5701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763" y="2159059"/>
            <a:ext cx="3820229" cy="3820229"/>
          </a:xfrm>
          <a:prstGeom prst="rect">
            <a:avLst/>
          </a:prstGeom>
        </p:spPr>
      </p:pic>
      <p:sp>
        <p:nvSpPr>
          <p:cNvPr id="111" name="Прямоугольник 110"/>
          <p:cNvSpPr/>
          <p:nvPr/>
        </p:nvSpPr>
        <p:spPr>
          <a:xfrm>
            <a:off x="509797" y="607857"/>
            <a:ext cx="804579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"От ваша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цукерка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" -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відповіла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синиця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 Я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знайшла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її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у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нарцисах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95" name="Рисунок 94" descr="Изображение выглядит как птица, клюв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68950" y="3542421"/>
            <a:ext cx="2766794" cy="2764031"/>
          </a:xfrm>
          <a:prstGeom prst="rect">
            <a:avLst/>
          </a:prstGeom>
        </p:spPr>
      </p:pic>
      <p:pic>
        <p:nvPicPr>
          <p:cNvPr id="97" name="Рисунок 96" descr="Изображение выглядит как млекопитающее, зарисовка, рыло, Кролики и зайцы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26593" y="3954420"/>
            <a:ext cx="2069954" cy="20699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9" name="Рисунок 98" descr="Изображение выглядит как еда, конфета, леденец на палочке, кондитерские изделия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398" y="3804265"/>
            <a:ext cx="1474195" cy="147419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пейзаж, картина, природа, лес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r="17044"/>
          <a:stretch>
            <a:fillRect/>
          </a:stretch>
        </p:blipFill>
        <p:spPr>
          <a:xfrm>
            <a:off x="480084" y="370294"/>
            <a:ext cx="8010237" cy="5701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4" name="Прямоугольник 23"/>
          <p:cNvSpPr/>
          <p:nvPr/>
        </p:nvSpPr>
        <p:spPr>
          <a:xfrm>
            <a:off x="1187963" y="523744"/>
            <a:ext cx="672010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З того часу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синиця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та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заєць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великі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друзі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1" name="Рисунок 100" descr="Изображение выглядит как птица, клюв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8411" y="2417307"/>
            <a:ext cx="3670265" cy="3666599"/>
          </a:xfrm>
          <a:prstGeom prst="rect">
            <a:avLst/>
          </a:prstGeom>
        </p:spPr>
      </p:pic>
      <p:pic>
        <p:nvPicPr>
          <p:cNvPr id="102" name="Рисунок 101" descr="Изображение выглядит как млекопитающее, зарисовка, рыло, Кролики и зайцы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38676" y="2097184"/>
            <a:ext cx="3670265" cy="367026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3" name="Рисунок 92" descr="Изображение выглядит как окно, строительство, Дневной свет, стен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4">
            <a:biLevel thresh="2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3" r="19241"/>
          <a:stretch>
            <a:fillRect/>
          </a:stretch>
        </p:blipFill>
        <p:spPr>
          <a:xfrm>
            <a:off x="476326" y="398737"/>
            <a:ext cx="8000589" cy="56846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36" name="Группа 35"/>
          <p:cNvGrpSpPr/>
          <p:nvPr/>
        </p:nvGrpSpPr>
        <p:grpSpPr>
          <a:xfrm>
            <a:off x="2253647" y="273258"/>
            <a:ext cx="2897195" cy="2317521"/>
            <a:chOff x="1600067" y="714901"/>
            <a:chExt cx="6801587" cy="5440714"/>
          </a:xfrm>
        </p:grpSpPr>
        <p:pic>
          <p:nvPicPr>
            <p:cNvPr id="31" name="Рисунок 30" descr="Изображение выглядит как графическая вставка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067" y="714901"/>
              <a:ext cx="2866712" cy="2866713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цветок, рисунок, искусство, Украшение из цветов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2414" y="2986375"/>
              <a:ext cx="3169240" cy="3169240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цветок, рисунок, зарисовка, растение&#10;&#10;Автоматически созданное описание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5597">
              <a:off x="4431682" y="4072359"/>
              <a:ext cx="1815864" cy="1815864"/>
            </a:xfrm>
            <a:prstGeom prst="rect">
              <a:avLst/>
            </a:prstGeom>
          </p:spPr>
        </p:pic>
        <p:pic>
          <p:nvPicPr>
            <p:cNvPr id="112" name="Рисунок 111" descr="Изображение выглядит как цветок, рисунок, зарисовка, растение&#10;&#10;Автоматически созданное описание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5597">
              <a:off x="3745097" y="3572263"/>
              <a:ext cx="1815864" cy="1815865"/>
            </a:xfrm>
            <a:prstGeom prst="rect">
              <a:avLst/>
            </a:prstGeom>
          </p:spPr>
        </p:pic>
        <p:pic>
          <p:nvPicPr>
            <p:cNvPr id="113" name="Рисунок 112" descr="Изображение выглядит как цветок, рисунок, зарисовка, растение&#10;&#10;Автоматически созданное описание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5597">
              <a:off x="3430399" y="4184575"/>
              <a:ext cx="1815864" cy="1815865"/>
            </a:xfrm>
            <a:prstGeom prst="rect">
              <a:avLst/>
            </a:prstGeom>
          </p:spPr>
        </p:pic>
      </p:grpSp>
      <p:grpSp>
        <p:nvGrpSpPr>
          <p:cNvPr id="104" name="Группа 103"/>
          <p:cNvGrpSpPr/>
          <p:nvPr/>
        </p:nvGrpSpPr>
        <p:grpSpPr>
          <a:xfrm>
            <a:off x="406491" y="430273"/>
            <a:ext cx="2238779" cy="2247380"/>
            <a:chOff x="12498525" y="-1002855"/>
            <a:chExt cx="2238779" cy="2247380"/>
          </a:xfrm>
        </p:grpSpPr>
        <p:pic>
          <p:nvPicPr>
            <p:cNvPr id="11" name="Рисунок 10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98525" y="-962345"/>
              <a:ext cx="2206870" cy="2206870"/>
            </a:xfrm>
            <a:prstGeom prst="rect">
              <a:avLst/>
            </a:prstGeom>
          </p:spPr>
        </p:pic>
        <p:pic>
          <p:nvPicPr>
            <p:cNvPr id="29" name="Рисунок 28" descr="Изображение выглядит как птица, клюв, живая прир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04436" y="-1002855"/>
              <a:ext cx="2032868" cy="2030837"/>
            </a:xfrm>
            <a:prstGeom prst="rect">
              <a:avLst/>
            </a:prstGeom>
          </p:spPr>
        </p:pic>
      </p:grpSp>
      <p:grpSp>
        <p:nvGrpSpPr>
          <p:cNvPr id="122" name="Группа 121"/>
          <p:cNvGrpSpPr/>
          <p:nvPr/>
        </p:nvGrpSpPr>
        <p:grpSpPr>
          <a:xfrm>
            <a:off x="5110500" y="1122515"/>
            <a:ext cx="3289412" cy="1668714"/>
            <a:chOff x="17202534" y="-310613"/>
            <a:chExt cx="3289412" cy="1668714"/>
          </a:xfrm>
        </p:grpSpPr>
        <p:pic>
          <p:nvPicPr>
            <p:cNvPr id="47" name="Рисунок 46" descr="Изображение выглядит как цветок, рисунок, искусство, Украшение из цветов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69531" y="-94631"/>
              <a:ext cx="1222415" cy="1222414"/>
            </a:xfrm>
            <a:prstGeom prst="rect">
              <a:avLst/>
            </a:prstGeom>
          </p:spPr>
        </p:pic>
        <p:pic>
          <p:nvPicPr>
            <p:cNvPr id="117" name="Рисунок 116" descr="Изображение выглядит как еда, конфета, леденец на палочке, кондитерские изделия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11469" y="-10561"/>
              <a:ext cx="895058" cy="895058"/>
            </a:xfrm>
            <a:prstGeom prst="rect">
              <a:avLst/>
            </a:prstGeom>
          </p:spPr>
        </p:pic>
        <p:pic>
          <p:nvPicPr>
            <p:cNvPr id="119" name="Рисунок 118" descr="Изображение выглядит как птица, клюв, живая прир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202534" y="-310613"/>
              <a:ext cx="1670383" cy="1668714"/>
            </a:xfrm>
            <a:prstGeom prst="rect">
              <a:avLst/>
            </a:prstGeom>
          </p:spPr>
        </p:pic>
        <p:pic>
          <p:nvPicPr>
            <p:cNvPr id="114" name="Рисунок 113" descr="Изображение выглядит как цветок, рисунок, зарисовка, растение&#10;&#10;Автоматически созданное описание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5597">
              <a:off x="19113079" y="476646"/>
              <a:ext cx="700401" cy="700401"/>
            </a:xfrm>
            <a:prstGeom prst="rect">
              <a:avLst/>
            </a:prstGeom>
          </p:spPr>
        </p:pic>
        <p:pic>
          <p:nvPicPr>
            <p:cNvPr id="120" name="Рисунок 119" descr="Изображение выглядит как цветок, рисунок, зарисовка, растение&#10;&#10;Автоматически созданное описание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5597">
              <a:off x="18842327" y="313929"/>
              <a:ext cx="700401" cy="700401"/>
            </a:xfrm>
            <a:prstGeom prst="rect">
              <a:avLst/>
            </a:prstGeom>
          </p:spPr>
        </p:pic>
        <p:pic>
          <p:nvPicPr>
            <p:cNvPr id="121" name="Рисунок 120" descr="Изображение выглядит как цветок, рисунок, зарисовка, растение&#10;&#10;Автоматически созданное описание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5597">
              <a:off x="18673857" y="546305"/>
              <a:ext cx="700401" cy="700401"/>
            </a:xfrm>
            <a:prstGeom prst="rect">
              <a:avLst/>
            </a:prstGeom>
          </p:spPr>
        </p:pic>
      </p:grpSp>
      <p:grpSp>
        <p:nvGrpSpPr>
          <p:cNvPr id="125" name="Группа 124"/>
          <p:cNvGrpSpPr/>
          <p:nvPr/>
        </p:nvGrpSpPr>
        <p:grpSpPr>
          <a:xfrm>
            <a:off x="548193" y="3348764"/>
            <a:ext cx="2933054" cy="1874735"/>
            <a:chOff x="12640227" y="1915636"/>
            <a:chExt cx="2933054" cy="1874735"/>
          </a:xfrm>
        </p:grpSpPr>
        <p:pic>
          <p:nvPicPr>
            <p:cNvPr id="77" name="Рисунок 76" descr="Изображение выглядит как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61438" y="1924307"/>
              <a:ext cx="1811843" cy="1811844"/>
            </a:xfrm>
            <a:prstGeom prst="rect">
              <a:avLst/>
            </a:prstGeom>
          </p:spPr>
        </p:pic>
        <p:pic>
          <p:nvPicPr>
            <p:cNvPr id="123" name="Рисунок 122" descr="Изображение выглядит как птица, клюв, живая прир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897278" y="2591160"/>
              <a:ext cx="1143942" cy="1142799"/>
            </a:xfrm>
            <a:prstGeom prst="rect">
              <a:avLst/>
            </a:prstGeom>
          </p:spPr>
        </p:pic>
        <p:sp>
          <p:nvSpPr>
            <p:cNvPr id="80" name="Облачко с текстом: овальное 79"/>
            <p:cNvSpPr/>
            <p:nvPr/>
          </p:nvSpPr>
          <p:spPr>
            <a:xfrm>
              <a:off x="12640227" y="1915636"/>
              <a:ext cx="1007786" cy="777913"/>
            </a:xfrm>
            <a:prstGeom prst="wedgeEllipseCallout">
              <a:avLst>
                <a:gd name="adj1" fmla="val 43172"/>
                <a:gd name="adj2" fmla="val 53421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1" name="Рисунок 80" descr="Вопросительный знак со сплошной заливкой"/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2791077" y="1951542"/>
              <a:ext cx="695080" cy="695080"/>
            </a:xfrm>
            <a:prstGeom prst="rect">
              <a:avLst/>
            </a:prstGeom>
          </p:spPr>
        </p:pic>
        <p:pic>
          <p:nvPicPr>
            <p:cNvPr id="124" name="Рисунок 123" descr="Изображение выглядит как млекопитающее, зарисовка, рыло, Кролики и зайцы&#10;&#10;Автоматически созданное описание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461623" y="2769167"/>
              <a:ext cx="1021204" cy="102120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28" name="Группа 127"/>
          <p:cNvGrpSpPr/>
          <p:nvPr/>
        </p:nvGrpSpPr>
        <p:grpSpPr>
          <a:xfrm>
            <a:off x="3428660" y="3307453"/>
            <a:ext cx="2579248" cy="1987937"/>
            <a:chOff x="15520694" y="1874325"/>
            <a:chExt cx="2579248" cy="1987937"/>
          </a:xfrm>
        </p:grpSpPr>
        <p:pic>
          <p:nvPicPr>
            <p:cNvPr id="105" name="Рисунок 104" descr="Изображение выглядит как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22024" y="1906199"/>
              <a:ext cx="1877918" cy="1877918"/>
            </a:xfrm>
            <a:prstGeom prst="rect">
              <a:avLst/>
            </a:prstGeom>
          </p:spPr>
        </p:pic>
        <p:sp>
          <p:nvSpPr>
            <p:cNvPr id="108" name="Облачко с текстом: овальное 107"/>
            <p:cNvSpPr/>
            <p:nvPr/>
          </p:nvSpPr>
          <p:spPr>
            <a:xfrm rot="622911">
              <a:off x="16126138" y="1903662"/>
              <a:ext cx="1044538" cy="806281"/>
            </a:xfrm>
            <a:prstGeom prst="wedgeEllipseCallout">
              <a:avLst>
                <a:gd name="adj1" fmla="val 43172"/>
                <a:gd name="adj2" fmla="val 53421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8" name="Рисунок 117" descr="Изображение выглядит как еда, конфета, леденец на палочке, кондитерские изделия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23650" y="1874325"/>
              <a:ext cx="849513" cy="849513"/>
            </a:xfrm>
            <a:prstGeom prst="rect">
              <a:avLst/>
            </a:prstGeom>
          </p:spPr>
        </p:pic>
        <p:pic>
          <p:nvPicPr>
            <p:cNvPr id="126" name="Рисунок 125" descr="Изображение выглядит как птица, клюв, живая прир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520694" y="2689297"/>
              <a:ext cx="1143942" cy="1142799"/>
            </a:xfrm>
            <a:prstGeom prst="rect">
              <a:avLst/>
            </a:prstGeom>
          </p:spPr>
        </p:pic>
        <p:pic>
          <p:nvPicPr>
            <p:cNvPr id="127" name="Рисунок 126" descr="Изображение выглядит как млекопитающее, зарисовка, рыло, Кролики и зайцы&#10;&#10;Автоматически созданное описание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902458" y="2841058"/>
              <a:ext cx="1021204" cy="102120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31" name="Группа 130"/>
          <p:cNvGrpSpPr/>
          <p:nvPr/>
        </p:nvGrpSpPr>
        <p:grpSpPr>
          <a:xfrm>
            <a:off x="5809762" y="3604982"/>
            <a:ext cx="2667153" cy="1606837"/>
            <a:chOff x="8904911" y="3323774"/>
            <a:chExt cx="6437721" cy="3878430"/>
          </a:xfrm>
        </p:grpSpPr>
        <p:pic>
          <p:nvPicPr>
            <p:cNvPr id="129" name="Рисунок 128" descr="Изображение выглядит как птица, клюв, живая прир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904911" y="3535605"/>
              <a:ext cx="3670266" cy="3666599"/>
            </a:xfrm>
            <a:prstGeom prst="rect">
              <a:avLst/>
            </a:prstGeom>
          </p:spPr>
        </p:pic>
        <p:pic>
          <p:nvPicPr>
            <p:cNvPr id="130" name="Рисунок 129" descr="Изображение выглядит как млекопитающее, зарисовка, рыло, Кролики и зайцы&#10;&#10;Автоматически созданное описание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672368" y="3323774"/>
              <a:ext cx="3670264" cy="367026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pic>
        <p:nvPicPr>
          <p:cNvPr id="19" name="Рисунок 18" descr="Изображение выглядит как рисунок, Предметная фотография, кружка&#10;&#10;Автоматически созданное описание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746" y="164309"/>
            <a:ext cx="5342785" cy="5438192"/>
          </a:xfrm>
          <a:prstGeom prst="rect">
            <a:avLst/>
          </a:prstGeom>
        </p:spPr>
      </p:pic>
      <p:pic>
        <p:nvPicPr>
          <p:cNvPr id="257" name="Picture 25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936735" y="3032705"/>
            <a:ext cx="2352675" cy="3057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85185E-6 L 0.19245 -1.85185E-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22" y="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05247 -0.13935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-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7.40741E-7 L 0.18607 0.03588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97" y="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1056 0.12963 " pathEditMode="relative" rAng="0" ptsTypes="AA">
                                      <p:cBhvr>
                                        <p:cTn id="200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28" grpId="0"/>
      <p:bldP spid="54" grpId="0"/>
      <p:bldP spid="62" grpId="0"/>
      <p:bldP spid="73" grpId="0" animBg="1"/>
      <p:bldP spid="100" grpId="0" animBg="1"/>
      <p:bldP spid="83" grpId="0"/>
      <p:bldP spid="111" grpId="0"/>
      <p:bldP spid="2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B1D11F3-775B-4C67-BF7A-744505CA2B57}"/>
</file>

<file path=customXml/itemProps2.xml><?xml version="1.0" encoding="utf-8"?>
<ds:datastoreItem xmlns:ds="http://schemas.openxmlformats.org/officeDocument/2006/customXml" ds:itemID="{7AA76D14-AD3A-475A-97D2-367F09EAEE0E}"/>
</file>

<file path=customXml/itemProps3.xml><?xml version="1.0" encoding="utf-8"?>
<ds:datastoreItem xmlns:ds="http://schemas.openxmlformats.org/officeDocument/2006/customXml" ds:itemID="{860658C8-9B7D-4E46-9356-031BD7A4D37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362</Words>
  <Application>WPS Slides</Application>
  <PresentationFormat>Широкоэкранный</PresentationFormat>
  <Paragraphs>24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SimSun</vt:lpstr>
      <vt:lpstr>Wingdings</vt:lpstr>
      <vt:lpstr>Arial Black</vt:lpstr>
      <vt:lpstr>Calibri</vt:lpstr>
      <vt:lpstr>Microsoft YaHei</vt:lpstr>
      <vt:lpstr>Arial Unicode MS</vt:lpstr>
      <vt:lpstr>Calibri Light</vt:lpstr>
      <vt:lpstr>Aptos</vt:lpstr>
      <vt:lpstr>Segoe UI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39</cp:revision>
  <dcterms:created xsi:type="dcterms:W3CDTF">2024-07-21T13:02:00Z</dcterms:created>
  <dcterms:modified xsi:type="dcterms:W3CDTF">2025-04-09T16:52:21Z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684C466FA0FC415492141E9681894D87_12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