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29788" y="3453612"/>
            <a:ext cx="33242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10</cp:revision>
  <dcterms:created xsi:type="dcterms:W3CDTF">2024-04-15T09:19:00Z</dcterms:created>
  <dcterms:modified xsi:type="dcterms:W3CDTF">2024-10-24T11:47:29Z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