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3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media1.mp3"/><Relationship Id="rId12" Type="http://schemas.microsoft.com/office/2007/relationships/media" Target="../media/media1.mp3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image14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image21.wdp"/><Relationship Id="rId24" Type="http://schemas.openxmlformats.org/officeDocument/2006/relationships/image" Target="../media/image22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97" y="393614"/>
            <a:ext cx="2812610" cy="28126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171301" y="231589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36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43" y="975929"/>
            <a:ext cx="487363" cy="487363"/>
          </a:xfrm>
          <a:prstGeom prst="rect">
            <a:avLst/>
          </a:prstGeom>
        </p:spPr>
      </p:pic>
      <p:pic>
        <p:nvPicPr>
          <p:cNvPr id="37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5690" y="975928"/>
            <a:ext cx="487363" cy="487363"/>
          </a:xfrm>
          <a:prstGeom prst="rect">
            <a:avLst/>
          </a:prstGeom>
        </p:spPr>
      </p:pic>
      <p:pic>
        <p:nvPicPr>
          <p:cNvPr id="38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94237" y="982805"/>
            <a:ext cx="487363" cy="487363"/>
          </a:xfrm>
          <a:prstGeom prst="rect">
            <a:avLst/>
          </a:prstGeom>
        </p:spPr>
      </p:pic>
      <p:pic>
        <p:nvPicPr>
          <p:cNvPr id="39" name="9995f43f5fa9558407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7177" y="982804"/>
            <a:ext cx="487363" cy="4873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4" y="-96123"/>
            <a:ext cx="1028625" cy="956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65110" y="2307590"/>
            <a:ext cx="355282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3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3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13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2024-05-11T22:31:00Z</dcterms:created>
  <dcterms:modified xsi:type="dcterms:W3CDTF">2024-07-12T08:47:38Z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