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microsoft.com/office/2007/relationships/hdphoto" Target="../media/hdphoto2.wdp"/><Relationship Id="rId50" Type="http://schemas.openxmlformats.org/officeDocument/2006/relationships/image" Target="../media/image46.png"/><Relationship Id="rId51" Type="http://schemas.openxmlformats.org/officeDocument/2006/relationships/image" Target="../media/image47.pn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63" Type="http://schemas.microsoft.com/office/2007/relationships/hdphoto" Target="../media/hdphoto3.wdp"/><Relationship Id="rId64" Type="http://schemas.openxmlformats.org/officeDocument/2006/relationships/image" Target="../media/image59.png"/><Relationship Id="rId65" Type="http://schemas.openxmlformats.org/officeDocument/2006/relationships/image" Target="../media/image60.png"/><Relationship Id="rId66" Type="http://schemas.openxmlformats.org/officeDocument/2006/relationships/image" Target="../media/image61.png"/><Relationship Id="rId67" Type="http://schemas.openxmlformats.org/officeDocument/2006/relationships/image" Target="../media/image62.png"/><Relationship Id="rId68" Type="http://schemas.openxmlformats.org/officeDocument/2006/relationships/image" Target="../media/image63.png"/><Relationship Id="rId69" Type="http://schemas.openxmlformats.org/officeDocument/2006/relationships/image" Target="../media/image64.png"/><Relationship Id="rId70" Type="http://schemas.openxmlformats.org/officeDocument/2006/relationships/image" Target="../media/image65.png"/><Relationship Id="rId71" Type="http://schemas.openxmlformats.org/officeDocument/2006/relationships/image" Target="../media/image66.png"/><Relationship Id="rId72" Type="http://schemas.openxmlformats.org/officeDocument/2006/relationships/image" Target="../media/image67.png"/><Relationship Id="rId73" Type="http://schemas.openxmlformats.org/officeDocument/2006/relationships/image" Target="../media/image68.png"/><Relationship Id="rId74" Type="http://schemas.openxmlformats.org/officeDocument/2006/relationships/image" Target="../media/image69.JPG"/><Relationship Id="rId75" Type="http://schemas.openxmlformats.org/officeDocument/2006/relationships/image" Target="../media/image70.png"/><Relationship Id="rId76" Type="http://schemas.openxmlformats.org/officeDocument/2006/relationships/image" Target="../media/image71.png"/><Relationship Id="rId77" Type="http://schemas.openxmlformats.org/officeDocument/2006/relationships/image" Target="../media/image72.png"/><Relationship Id="rId78" Type="http://schemas.openxmlformats.org/officeDocument/2006/relationships/image" Target="../media/image73.png"/><Relationship Id="rId79" Type="http://schemas.openxmlformats.org/officeDocument/2006/relationships/image" Target="../media/image74.png"/><Relationship Id="rId80" Type="http://schemas.openxmlformats.org/officeDocument/2006/relationships/image" Target="../media/image75.png"/><Relationship Id="rId81" Type="http://schemas.openxmlformats.org/officeDocument/2006/relationships/image" Target="../media/image76.png"/><Relationship Id="rId82" Type="http://schemas.openxmlformats.org/officeDocument/2006/relationships/image" Target="../media/image77.png"/><Relationship Id="rId83" Type="http://schemas.openxmlformats.org/officeDocument/2006/relationships/image" Target="../media/image78.png"/><Relationship Id="rId84" Type="http://schemas.openxmlformats.org/officeDocument/2006/relationships/image" Target="../media/image79.png"/><Relationship Id="rId85" Type="http://schemas.openxmlformats.org/officeDocument/2006/relationships/image" Target="../media/image80.png"/><Relationship Id="rId86" Type="http://schemas.openxmlformats.org/officeDocument/2006/relationships/image" Target="../media/image81.png"/><Relationship Id="rId87" Type="http://schemas.openxmlformats.org/officeDocument/2006/relationships/image" Target="../media/image82.png"/><Relationship Id="rId88" Type="http://schemas.openxmlformats.org/officeDocument/2006/relationships/image" Target="../media/image83.png"/><Relationship Id="rId89" Type="http://schemas.openxmlformats.org/officeDocument/2006/relationships/image" Target="../media/image84.png"/><Relationship Id="rId90" Type="http://schemas.openxmlformats.org/officeDocument/2006/relationships/image" Target="../media/image85.JPG"/><Relationship Id="rId91" Type="http://schemas.openxmlformats.org/officeDocument/2006/relationships/image" Target="../media/image86.png"/><Relationship Id="rId92" Type="http://schemas.openxmlformats.org/officeDocument/2006/relationships/image" Target="../media/image87.png"/><Relationship Id="rId93" Type="http://schemas.openxmlformats.org/officeDocument/2006/relationships/image" Target="../media/image88.png"/><Relationship Id="rId94" Type="http://schemas.openxmlformats.org/officeDocument/2006/relationships/image" Target="../media/image89.png"/><Relationship Id="rId95" Type="http://schemas.openxmlformats.org/officeDocument/2006/relationships/image" Target="../media/image90.png"/><Relationship Id="rId96" Type="http://schemas.openxmlformats.org/officeDocument/2006/relationships/image" Target="../media/image91.png"/><Relationship Id="rId97" Type="http://schemas.openxmlformats.org/officeDocument/2006/relationships/image" Target="../media/image92.png"/><Relationship Id="rId98" Type="http://schemas.openxmlformats.org/officeDocument/2006/relationships/image" Target="../media/image93.png"/><Relationship Id="rId99" Type="http://schemas.openxmlformats.org/officeDocument/2006/relationships/image" Target="../media/image94.png"/><Relationship Id="rId100" Type="http://schemas.openxmlformats.org/officeDocument/2006/relationships/image" Target="../media/image95.png"/><Relationship Id="rId101" Type="http://schemas.openxmlformats.org/officeDocument/2006/relationships/image" Target="../media/image96.png"/><Relationship Id="rId102" Type="http://schemas.openxmlformats.org/officeDocument/2006/relationships/image" Target="../media/image97.png"/><Relationship Id="rId103" Type="http://schemas.openxmlformats.org/officeDocument/2006/relationships/image" Target="../media/image98.png"/><Relationship Id="rId104" Type="http://schemas.openxmlformats.org/officeDocument/2006/relationships/image" Target="../media/image99.png"/><Relationship Id="rId105" Type="http://schemas.openxmlformats.org/officeDocument/2006/relationships/image" Target="../media/image100.png"/><Relationship Id="rId106" Type="http://schemas.openxmlformats.org/officeDocument/2006/relationships/image" Target="../media/image101.png"/><Relationship Id="rId107" Type="http://schemas.openxmlformats.org/officeDocument/2006/relationships/image" Target="../media/image102.png"/><Relationship Id="rId108" Type="http://schemas.openxmlformats.org/officeDocument/2006/relationships/image" Target="../media/image103.png"/><Relationship Id="rId109" Type="http://schemas.openxmlformats.org/officeDocument/2006/relationships/image" Target="../media/image104.png"/><Relationship Id="rId110" Type="http://schemas.openxmlformats.org/officeDocument/2006/relationships/image" Target="../media/image105.png"/><Relationship Id="rId111" Type="http://schemas.openxmlformats.org/officeDocument/2006/relationships/image" Target="../media/image106.png"/><Relationship Id="rId112" Type="http://schemas.openxmlformats.org/officeDocument/2006/relationships/image" Target="../media/image107.png"/><Relationship Id="rId113" Type="http://schemas.openxmlformats.org/officeDocument/2006/relationships/image" Target="../media/image108.png"/><Relationship Id="rId114" Type="http://schemas.openxmlformats.org/officeDocument/2006/relationships/image" Target="../media/image109.png"/><Relationship Id="rId115" Type="http://schemas.openxmlformats.org/officeDocument/2006/relationships/image" Target="../media/image110.png"/><Relationship Id="rId116" Type="http://schemas.openxmlformats.org/officeDocument/2006/relationships/image" Target="../media/image111.png"/><Relationship Id="rId117" Type="http://schemas.openxmlformats.org/officeDocument/2006/relationships/image" Target="../media/image112.png"/><Relationship Id="rId118" Type="http://schemas.openxmlformats.org/officeDocument/2006/relationships/image" Target="../media/image113.png"/><Relationship Id="rId119" Type="http://schemas.openxmlformats.org/officeDocument/2006/relationships/image" Target="../media/image114.png"/><Relationship Id="rId120" Type="http://schemas.openxmlformats.org/officeDocument/2006/relationships/image" Target="../media/image115.png"/><Relationship Id="rId121" Type="http://schemas.openxmlformats.org/officeDocument/2006/relationships/image" Target="../media/image116.png"/><Relationship Id="rId122" Type="http://schemas.openxmlformats.org/officeDocument/2006/relationships/image" Target="../media/image117.png"/><Relationship Id="rId12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  <p:pic>
        <p:nvPicPr>
          <p:cNvPr id="586" name="Picture 585" descr="image.png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850205" y="3546929"/>
            <a:ext cx="23622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CC23E19-0F81-4450-B3C8-E19201E307E6}"/>
</file>

<file path=customXml/itemProps2.xml><?xml version="1.0" encoding="utf-8"?>
<ds:datastoreItem xmlns:ds="http://schemas.openxmlformats.org/officeDocument/2006/customXml" ds:itemID="{64B2EB65-642A-4E7A-AA18-B3E1500B4AFC}"/>
</file>

<file path=customXml/itemProps3.xml><?xml version="1.0" encoding="utf-8"?>
<ds:datastoreItem xmlns:ds="http://schemas.openxmlformats.org/officeDocument/2006/customXml" ds:itemID="{155F910E-5840-4125-8949-5B1A06DD9A70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