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3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4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4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22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11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175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60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88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5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07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7160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9200-47FC-4592-9833-DF0252829EA7}" type="datetimeFigureOut">
              <a:rPr lang="uk-UA" smtClean="0"/>
              <a:t>29.12.24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8E81-A47C-491C-997B-F6BA55F8F7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" y="-18861"/>
            <a:ext cx="12270478" cy="6876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3" y="3275119"/>
            <a:ext cx="1461117" cy="1461117"/>
          </a:xfrm>
          <a:prstGeom prst="rect">
            <a:avLst/>
          </a:prstGeom>
          <a:effectLst>
            <a:glow rad="250633">
              <a:schemeClr val="bg1">
                <a:alpha val="94226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41" y="4005677"/>
            <a:ext cx="1461117" cy="14611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3" y="643573"/>
            <a:ext cx="1266546" cy="1266546"/>
          </a:xfrm>
          <a:prstGeom prst="rect">
            <a:avLst/>
          </a:prstGeom>
          <a:effectLst>
            <a:glow rad="355471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56" y="2023359"/>
            <a:ext cx="1266546" cy="1266546"/>
          </a:xfrm>
          <a:prstGeom prst="rect">
            <a:avLst/>
          </a:prstGeom>
          <a:effectLst>
            <a:glow rad="228861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02" y="4766047"/>
            <a:ext cx="1266546" cy="1266546"/>
          </a:xfrm>
          <a:prstGeom prst="rect">
            <a:avLst/>
          </a:prstGeom>
          <a:effectLst>
            <a:glow rad="171310">
              <a:schemeClr val="bg1">
                <a:alpha val="97000"/>
              </a:schemeClr>
            </a:glow>
          </a:effectLst>
        </p:spPr>
      </p:pic>
      <p:grpSp>
        <p:nvGrpSpPr>
          <p:cNvPr id="48" name="Группа 47"/>
          <p:cNvGrpSpPr/>
          <p:nvPr/>
        </p:nvGrpSpPr>
        <p:grpSpPr>
          <a:xfrm>
            <a:off x="7500209" y="1999049"/>
            <a:ext cx="1358284" cy="1296140"/>
            <a:chOff x="7514016" y="1993400"/>
            <a:chExt cx="1358284" cy="1296140"/>
          </a:xfrm>
          <a:solidFill>
            <a:schemeClr val="bg1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14016" y="1993400"/>
              <a:ext cx="1358284" cy="1296140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651" y="2081415"/>
              <a:ext cx="1158532" cy="1158532"/>
            </a:xfrm>
            <a:prstGeom prst="rect">
              <a:avLst/>
            </a:prstGeom>
            <a:grp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6095999" y="2002346"/>
            <a:ext cx="1358284" cy="1296140"/>
            <a:chOff x="6068533" y="1962150"/>
            <a:chExt cx="1358284" cy="1296140"/>
          </a:xfrm>
          <a:solidFill>
            <a:schemeClr val="bg1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068533" y="1962150"/>
              <a:ext cx="1358284" cy="12961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792" y="2035801"/>
              <a:ext cx="1170111" cy="1170111"/>
            </a:xfrm>
            <a:prstGeom prst="rect">
              <a:avLst/>
            </a:prstGeom>
            <a:grpFill/>
          </p:spPr>
        </p:pic>
      </p:grpSp>
      <p:grpSp>
        <p:nvGrpSpPr>
          <p:cNvPr id="98" name="Группа 97"/>
          <p:cNvGrpSpPr/>
          <p:nvPr/>
        </p:nvGrpSpPr>
        <p:grpSpPr>
          <a:xfrm>
            <a:off x="7516605" y="3357242"/>
            <a:ext cx="1358284" cy="1331755"/>
            <a:chOff x="7516605" y="3357242"/>
            <a:chExt cx="1358284" cy="133175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516605" y="335724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33951" y="3371185"/>
              <a:ext cx="947900" cy="131781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0" y="196783"/>
            <a:ext cx="2156048" cy="2218327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" y="28869"/>
            <a:ext cx="890573" cy="77065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634883" y="613210"/>
            <a:ext cx="1374287" cy="1348387"/>
            <a:chOff x="4660399" y="616152"/>
            <a:chExt cx="1374287" cy="134838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660399" y="66137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299" y="616152"/>
              <a:ext cx="1348387" cy="1348387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985887" y="3315259"/>
            <a:ext cx="1555026" cy="1555026"/>
            <a:chOff x="5985887" y="3315259"/>
            <a:chExt cx="1555026" cy="1555026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6081833" y="338430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887" y="3315259"/>
              <a:ext cx="1555026" cy="155502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646156" y="1998172"/>
            <a:ext cx="1398427" cy="1373013"/>
            <a:chOff x="4646156" y="1998172"/>
            <a:chExt cx="1398427" cy="1373013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686299" y="199817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156" y="1998172"/>
              <a:ext cx="1373013" cy="137301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6069738" y="625161"/>
            <a:ext cx="1358284" cy="1321391"/>
            <a:chOff x="6062337" y="616152"/>
            <a:chExt cx="1358284" cy="132139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062337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012" y="616152"/>
              <a:ext cx="1284934" cy="128493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492279" y="641403"/>
            <a:ext cx="1358284" cy="1296140"/>
            <a:chOff x="7492279" y="641403"/>
            <a:chExt cx="1358284" cy="129614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7492279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691" y="699964"/>
              <a:ext cx="1214494" cy="121449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676384" y="3371573"/>
            <a:ext cx="1358284" cy="1296140"/>
            <a:chOff x="4687298" y="3378177"/>
            <a:chExt cx="1358284" cy="12961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87298" y="337817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083" y="3420895"/>
              <a:ext cx="1237020" cy="1237020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695451" y="4724027"/>
            <a:ext cx="1358284" cy="1296140"/>
            <a:chOff x="4695451" y="4724027"/>
            <a:chExt cx="1358284" cy="129614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695451" y="472402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409" y="4753010"/>
              <a:ext cx="1263234" cy="1263234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100310" y="4750333"/>
            <a:ext cx="1358284" cy="1297973"/>
            <a:chOff x="6099144" y="4719982"/>
            <a:chExt cx="1358284" cy="12979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099144" y="4721815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353" y="4719982"/>
              <a:ext cx="1293988" cy="129398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7509781" y="4706487"/>
            <a:ext cx="1358284" cy="1296140"/>
            <a:chOff x="7509781" y="4706487"/>
            <a:chExt cx="1358284" cy="1296140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7509781" y="4706487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57400" y="4880251"/>
              <a:ext cx="1285584" cy="986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930197" y="641403"/>
            <a:ext cx="1358284" cy="1296140"/>
            <a:chOff x="8930197" y="641403"/>
            <a:chExt cx="1358284" cy="129614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8930197" y="641403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447" y="674352"/>
              <a:ext cx="1263191" cy="1263191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951101" y="2002860"/>
            <a:ext cx="1358284" cy="1296140"/>
            <a:chOff x="8951101" y="2002860"/>
            <a:chExt cx="1358284" cy="129614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951101" y="2002860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99373" y="2023934"/>
              <a:ext cx="1257692" cy="1257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8927606" y="3355171"/>
            <a:ext cx="1358284" cy="1296140"/>
            <a:chOff x="8927607" y="3357242"/>
            <a:chExt cx="1358284" cy="129614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927607" y="3357242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80523" y="3403123"/>
              <a:ext cx="1095391" cy="120758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8885502" y="4678074"/>
            <a:ext cx="1442493" cy="1442493"/>
            <a:chOff x="8885502" y="4678074"/>
            <a:chExt cx="1442493" cy="144249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8920418" y="4709604"/>
              <a:ext cx="1358284" cy="12961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502" y="4678074"/>
              <a:ext cx="1442493" cy="1442493"/>
            </a:xfrm>
            <a:prstGeom prst="rect">
              <a:avLst/>
            </a:prstGeom>
          </p:spPr>
        </p:pic>
      </p:grpSp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8949" y="3050593"/>
            <a:ext cx="34956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07AF6-789F-4340-9C6C-21D01F14CFE2}"/>
</file>

<file path=customXml/itemProps2.xml><?xml version="1.0" encoding="utf-8"?>
<ds:datastoreItem xmlns:ds="http://schemas.openxmlformats.org/officeDocument/2006/customXml" ds:itemID="{F0231109-2D1B-4971-8878-A1D30DE06931}"/>
</file>

<file path=customXml/itemProps3.xml><?xml version="1.0" encoding="utf-8"?>
<ds:datastoreItem xmlns:ds="http://schemas.openxmlformats.org/officeDocument/2006/customXml" ds:itemID="{289FBBDD-480A-4136-9384-DA00AEDC195F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59</cp:revision>
  <dcterms:created xsi:type="dcterms:W3CDTF">2024-12-19T11:03:23Z</dcterms:created>
  <dcterms:modified xsi:type="dcterms:W3CDTF">2024-12-29T19:19:44Z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