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7908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996CDA-C73A-40D6-B182-A292D9FB7397}"/>
</file>

<file path=customXml/itemProps2.xml><?xml version="1.0" encoding="utf-8"?>
<ds:datastoreItem xmlns:ds="http://schemas.openxmlformats.org/officeDocument/2006/customXml" ds:itemID="{01FB839F-0F8B-4205-907E-6D18BC2B2F68}"/>
</file>

<file path=customXml/itemProps3.xml><?xml version="1.0" encoding="utf-8"?>
<ds:datastoreItem xmlns:ds="http://schemas.openxmlformats.org/officeDocument/2006/customXml" ds:itemID="{C57C124B-8001-486E-8ABF-83FD30D18C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