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35" y="2485215"/>
            <a:ext cx="3352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