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17764"/>
            <a:ext cx="2083784" cy="2106383"/>
            <a:chOff x="2631389" y="4419517"/>
            <a:chExt cx="2083784" cy="21063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990" y="4419517"/>
              <a:ext cx="1951412" cy="195141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96215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200BCB-1E62-456C-86A3-A82185F9AE27}"/>
</file>

<file path=customXml/itemProps2.xml><?xml version="1.0" encoding="utf-8"?>
<ds:datastoreItem xmlns:ds="http://schemas.openxmlformats.org/officeDocument/2006/customXml" ds:itemID="{8BDCC107-0B26-4CDD-A1CC-D834A375271E}"/>
</file>

<file path=customXml/itemProps3.xml><?xml version="1.0" encoding="utf-8"?>
<ds:datastoreItem xmlns:ds="http://schemas.openxmlformats.org/officeDocument/2006/customXml" ds:itemID="{400C9048-8ED7-487F-964A-666C3F6B2CDD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2025-02-21T13:24:50Z</dcterms:created>
  <dcterms:modified xsi:type="dcterms:W3CDTF">2025-02-27T09:59:28Z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