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microsoft.com/office/2007/relationships/hdphoto" Target="../media/hdphoto2.wdp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44" y="2695606"/>
            <a:ext cx="3224903" cy="322490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2556397"/>
            <a:ext cx="3661693" cy="36616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158579"/>
            <a:ext cx="1844053" cy="18440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36" y="4467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922716" y="27959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20" y="28057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5" y="2644864"/>
            <a:ext cx="2978960" cy="300344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19716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18</cp:revision>
  <dcterms:created xsi:type="dcterms:W3CDTF">2024-08-14T15:53:59Z</dcterms:created>
  <dcterms:modified xsi:type="dcterms:W3CDTF">2024-11-15T09:53:01Z</dcterms:modified>
</cp:coreProperties>
</file>