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5" d="100"/>
          <a:sy n="75" d="100"/>
        </p:scale>
        <p:origin x="175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2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01105" y="257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Рисунок 4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6EF61311-8E7C-E2D5-AF97-584056C3DC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3" y="2645141"/>
            <a:ext cx="1587478" cy="1587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DA9113-D9D6-1E6D-50B1-BC47520BB1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9" y="1487952"/>
            <a:ext cx="1135645" cy="113564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D99098-9647-BA2B-B10C-219F24D50F6E}"/>
              </a:ext>
            </a:extLst>
          </p:cNvPr>
          <p:cNvGrpSpPr/>
          <p:nvPr/>
        </p:nvGrpSpPr>
        <p:grpSpPr>
          <a:xfrm>
            <a:off x="2903339" y="4175631"/>
            <a:ext cx="1324545" cy="1324545"/>
            <a:chOff x="2903339" y="4175631"/>
            <a:chExt cx="1324545" cy="1324545"/>
          </a:xfrm>
        </p:grpSpPr>
        <p:pic>
          <p:nvPicPr>
            <p:cNvPr id="20" name="Рисунок 19" descr="Изображение выглядит как лягушка, амфибия, Настоящая лягушка, ж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509A1ED4-8AEC-29E5-F08A-3B0B2359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39" y="4175631"/>
              <a:ext cx="1324545" cy="1324545"/>
            </a:xfrm>
            <a:prstGeom prst="rect">
              <a:avLst/>
            </a:prstGeom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2971670" y="4275471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B83D17-9F27-DE3C-0D57-F36F6B212C0E}"/>
              </a:ext>
            </a:extLst>
          </p:cNvPr>
          <p:cNvGrpSpPr/>
          <p:nvPr/>
        </p:nvGrpSpPr>
        <p:grpSpPr>
          <a:xfrm>
            <a:off x="1150112" y="4320250"/>
            <a:ext cx="1135645" cy="1135645"/>
            <a:chOff x="1150112" y="4320250"/>
            <a:chExt cx="1135645" cy="113564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A6D1DC-4D7F-6DF0-6770-3445C40C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12" y="4320250"/>
              <a:ext cx="1135645" cy="1135645"/>
            </a:xfrm>
            <a:prstGeom prst="rect">
              <a:avLst/>
            </a:prstGeom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166395" y="4346228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4880" y="2886710"/>
            <a:ext cx="2667000" cy="265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74</cp:revision>
  <dcterms:created xsi:type="dcterms:W3CDTF">2022-05-25T11:40:00Z</dcterms:created>
  <dcterms:modified xsi:type="dcterms:W3CDTF">2024-11-08T12:03:38Z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