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58E68-E093-410A-A7A2-24ED2C32ADA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20103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sv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svg"/><Relationship Id="rId29" Type="http://schemas.openxmlformats.org/officeDocument/2006/relationships/image" Target="../media/image27.png"/><Relationship Id="rId30" Type="http://schemas.openxmlformats.org/officeDocument/2006/relationships/image" Target="../media/image28.svg"/><Relationship Id="rId31" Type="http://schemas.openxmlformats.org/officeDocument/2006/relationships/image" Target="../media/image29.png"/><Relationship Id="rId32" Type="http://schemas.openxmlformats.org/officeDocument/2006/relationships/image" Target="../media/image30.sv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08845" y="1460687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стоїть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під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64715" y="4011377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94932" y="40213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8175818" y="4024910"/>
            <a:ext cx="31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10195663" y="4029649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небі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12916" y="400272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43342" y="404453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213142" y="400272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своїх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851146" y="401137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дитинчат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52612" y="4028598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Брахіозавр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3141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002618" y="3994222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їсти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8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листя</a:t>
            </a:r>
            <a:r>
              <a:rPr lang="ru-RU" dirty="0"/>
              <a:t>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23340" y="4039122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бачить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483034" y="4010771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кущем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66995" y="4027917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з </a:t>
            </a:r>
            <a:r>
              <a:rPr lang="ru-RU" dirty="0" err="1"/>
              <a:t>яйцями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92288" y="4038089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252698" y="40299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511455" y="403193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відбитки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7828131" y="4012047"/>
            <a:ext cx="38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026434" y="403322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траві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899375" y="4022610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     дерева   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>
          <a:xfrm>
            <a:off x="9569802" y="2305804"/>
            <a:ext cx="1861676" cy="173284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>
          <a:xfrm>
            <a:off x="7845580" y="2430246"/>
            <a:ext cx="1910962" cy="1659200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/>
        </p:blipFill>
        <p:spPr>
          <a:xfrm>
            <a:off x="2905195" y="1697662"/>
            <a:ext cx="2619617" cy="2474072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48" y="202265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860340" y="40226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964694" y="403599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642464" y="40092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95849" y="40294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>
          <a:xfrm>
            <a:off x="3551064" y="1835624"/>
            <a:ext cx="2541313" cy="2343069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46"/>
          <a:stretch/>
        </p:blipFill>
        <p:spPr>
          <a:xfrm>
            <a:off x="9175328" y="1905326"/>
            <a:ext cx="2463758" cy="21324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888217" y="404171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6424479" y="403808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762295" y="4033418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 з  </a:t>
            </a:r>
            <a:r>
              <a:rPr lang="ru-RU" dirty="0" err="1"/>
              <a:t>яйцями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3493691" y="1688463"/>
            <a:ext cx="2541313" cy="2395232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4"/>
          <a:stretch/>
        </p:blipFill>
        <p:spPr>
          <a:xfrm>
            <a:off x="7504443" y="1867121"/>
            <a:ext cx="2799367" cy="2320270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32" y="1150104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038" y="2959389"/>
            <a:ext cx="3429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41</Words>
  <Application>Microsoft Office PowerPoint</Application>
  <PresentationFormat>Широкий екран</PresentationFormat>
  <Paragraphs>35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41</cp:revision>
  <dcterms:created xsi:type="dcterms:W3CDTF">2024-04-13T20:46:49Z</dcterms:created>
  <dcterms:modified xsi:type="dcterms:W3CDTF">2024-12-08T18:52:28Z</dcterms:modified>
</cp:coreProperties>
</file>