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BC97C-06DC-450A-A86C-3AB9C747F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2B9B17-02C4-4FD5-BB60-E0FBDA62E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87E78-A2FE-4656-BDB6-2A447071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0776F-09EB-4213-8527-F9E8057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B67C4-426F-4652-A133-941D797B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0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767BC-5225-4037-81AC-A985B641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D88220-F00C-416B-8473-970394F8E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E6574-2946-476C-AFBD-FC42BB27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B4FC1-F278-4359-98FC-3C7D6ED9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6E269-0408-4BEF-B054-5BB081A9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5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FC286B-BB50-4676-8FE6-1EA9B054B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43159-3D0B-42A1-879B-60CE13E20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14CC4-44CB-47F1-828B-87588E00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05C54-F4B4-45D2-B87C-6676532E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1EF8D8-6E53-4D5F-B4CF-2AFCAED4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49C46-4A00-4927-918F-4AEB00C9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944B6D-A89B-4BC1-A452-5F6FE40D4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9BC31-B5DD-4AC8-BE68-ED6F9F8B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B9-7F3D-47BA-B781-942418AD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156D7-383C-403C-98C8-1811C115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0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D90D3-5709-4E22-9FCC-E6685DE2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332E9B-725C-4D23-A073-755CE8AF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5840B-1CDD-4151-8794-35CE86E8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431DC-074D-4776-923B-9FB53F2B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A6024-76A7-4284-B059-7F33AE86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7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89E08-439F-4FD1-BA68-C2025EAE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EC7B5-947D-495F-BE17-A7BA46D25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B067D2-B131-455E-89BF-030A3320D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FE8A50-D566-441E-838C-3DA016D2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9EF14-9ABE-4E0D-B0C3-0C813CB8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EF7474-4D4B-4617-857C-3D02300C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7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AF0F1-AC86-4AAF-BA04-FBC6914D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C318B-DFBC-4E01-9E27-048CDEEB2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412B37-2F04-47BE-BF19-3BC032C0B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FCFA55-29B4-45EC-B17B-21D6D248A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D1E483-289A-4EA6-9DDF-F84CCE828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8725FE-0DEB-4602-8079-6C467416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A6B3C7-3D88-44E8-B7AE-6A17C23E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F29DF3-00EE-4B91-9FC1-B86D625C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3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F1BEC-C2A4-47B6-91F6-1256104C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D20F19-E6F7-4205-812C-6A003F9F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37ECA6-3E1B-4E8E-A429-767704AC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879C56-44BA-4CC9-9368-74121E4A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4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D963B-9DC7-47EC-B294-2FA3180F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B9266D-DBFE-4519-93EC-8D144E50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F4ED41-ABAE-45C6-95F0-BCB2F50F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1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C338-FBEB-49F4-9448-4B65401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094F0-1665-47B9-8612-A0E09A74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0B8EDA-E0CD-4C93-BC66-5841A74C1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AEC95-E65D-4BCA-9370-5AB34316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BA76E-D58B-4F9F-8F14-670D76E8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7EF07F-F1C7-4F84-A0D3-A7F9A2A1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CEA45-A06C-421E-BF0A-9DD85524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753E7E-0909-4865-9B7D-0DBD690EC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7B622-E16F-4074-8C6B-D259E49C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22833-7FC6-43C0-9383-BE82B455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E5DAC-1227-456D-82DC-00CC26DD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0D07FB-782B-4D68-98C1-5BDB8C67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251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4D100-056B-45DF-A64F-5F582C4B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A6DB4B-7466-4219-9988-ED5DF9E1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11D7-66C8-4F90-BFA2-6FD5AF1BD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62633-86C5-441E-BC52-7D5315AC8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1C0D8-30E5-493E-94F5-E43D6BBE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B65CE-0E08-4752-B54D-A4820185E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42E2627-CFE7-48C9-8D64-2289F1D730BD}"/>
              </a:ext>
            </a:extLst>
          </p:cNvPr>
          <p:cNvSpPr/>
          <p:nvPr/>
        </p:nvSpPr>
        <p:spPr>
          <a:xfrm>
            <a:off x="7186056" y="954486"/>
            <a:ext cx="3960000" cy="3708001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521" y="321962"/>
            <a:ext cx="6214076" cy="6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1031" y="1331227"/>
            <a:ext cx="3650049" cy="31296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1289" y="1324925"/>
            <a:ext cx="3060000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8692" y="954488"/>
            <a:ext cx="3582388" cy="370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1911"/>
          <a:stretch/>
        </p:blipFill>
        <p:spPr bwMode="auto">
          <a:xfrm>
            <a:off x="7208548" y="1248980"/>
            <a:ext cx="4016861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B6072F1-62BE-4B90-8923-12214724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6381" y="1107104"/>
            <a:ext cx="2443602" cy="32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E9BAF15-E464-49F5-9483-F8781630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2993" y="954485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D30505C-1CBE-42FF-9B01-89B33123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6055" y="1054925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9D688C-7D55-490E-861D-E7FF92BF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7681" y="1280308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A5A3F34-52DB-4049-9C9D-A6926813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6056" y="1057142"/>
            <a:ext cx="3874137" cy="34436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9BBE92-D55C-4D73-957C-B4B53283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8637" y="568570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B1FC14-E131-49C1-989B-A25700E2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1289" y="1004705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B1D56E4-6C57-4619-8828-030382D9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4342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62" y="2692438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2024-08-27T09:27:30Z</dcterms:created>
  <dcterms:modified xsi:type="dcterms:W3CDTF">2024-08-27T09:46:56Z</dcterms:modified>
</cp:coreProperties>
</file>