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66" d="100"/>
          <a:sy n="66" d="100"/>
        </p:scale>
        <p:origin x="1638" y="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88A1260B-A436-88D3-6D9A-0ECE3C95AEE6}"/>
              </a:ext>
            </a:extLst>
          </p:cNvPr>
          <p:cNvGrpSpPr/>
          <p:nvPr/>
        </p:nvGrpSpPr>
        <p:grpSpPr>
          <a:xfrm>
            <a:off x="741740" y="321116"/>
            <a:ext cx="2398211" cy="5910623"/>
            <a:chOff x="889651" y="-611908"/>
            <a:chExt cx="2749550" cy="6776531"/>
          </a:xfrm>
        </p:grpSpPr>
        <p:sp>
          <p:nvSpPr>
            <p:cNvPr id="2" name="Прямоугольник: скругленные углы 1">
              <a:extLst>
                <a:ext uri="{FF2B5EF4-FFF2-40B4-BE49-F238E27FC236}">
                  <a16:creationId xmlns:a16="http://schemas.microsoft.com/office/drawing/2014/main" id="{D2146C60-0E1C-4AFE-070E-CE333C1266AD}"/>
                </a:ext>
              </a:extLst>
            </p:cNvPr>
            <p:cNvSpPr/>
            <p:nvPr/>
          </p:nvSpPr>
          <p:spPr>
            <a:xfrm>
              <a:off x="889651" y="927050"/>
              <a:ext cx="2749550" cy="5237573"/>
            </a:xfrm>
            <a:prstGeom prst="roundRect">
              <a:avLst/>
            </a:prstGeom>
            <a:solidFill>
              <a:schemeClr val="lt1">
                <a:alpha val="83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>
                <a:ln w="0"/>
                <a:solidFill>
                  <a:schemeClr val="bg1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" name="Овал 2">
              <a:extLst>
                <a:ext uri="{FF2B5EF4-FFF2-40B4-BE49-F238E27FC236}">
                  <a16:creationId xmlns:a16="http://schemas.microsoft.com/office/drawing/2014/main" id="{A2D58E91-3370-0A05-7F09-82CC8A0A8E39}"/>
                </a:ext>
              </a:extLst>
            </p:cNvPr>
            <p:cNvSpPr/>
            <p:nvPr/>
          </p:nvSpPr>
          <p:spPr>
            <a:xfrm>
              <a:off x="1045551" y="-611908"/>
              <a:ext cx="2437749" cy="243774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  <a:effectLst>
              <a:glow rad="101600">
                <a:srgbClr val="7030A0">
                  <a:alpha val="60000"/>
                </a:srgb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8321296F-FA92-1766-2F3A-5F5D374058F7}"/>
              </a:ext>
            </a:extLst>
          </p:cNvPr>
          <p:cNvGrpSpPr/>
          <p:nvPr/>
        </p:nvGrpSpPr>
        <p:grpSpPr>
          <a:xfrm>
            <a:off x="3400738" y="321116"/>
            <a:ext cx="2398211" cy="5910623"/>
            <a:chOff x="889651" y="-611908"/>
            <a:chExt cx="2749550" cy="6776531"/>
          </a:xfrm>
        </p:grpSpPr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90932406-5979-2F56-EC14-54F690B56714}"/>
                </a:ext>
              </a:extLst>
            </p:cNvPr>
            <p:cNvSpPr/>
            <p:nvPr/>
          </p:nvSpPr>
          <p:spPr>
            <a:xfrm>
              <a:off x="889651" y="927050"/>
              <a:ext cx="2749550" cy="5237573"/>
            </a:xfrm>
            <a:prstGeom prst="roundRect">
              <a:avLst/>
            </a:prstGeom>
            <a:solidFill>
              <a:schemeClr val="lt1">
                <a:alpha val="83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0531CE98-4352-5EE0-5685-7ADB55ECDE3A}"/>
                </a:ext>
              </a:extLst>
            </p:cNvPr>
            <p:cNvSpPr/>
            <p:nvPr/>
          </p:nvSpPr>
          <p:spPr>
            <a:xfrm>
              <a:off x="1045551" y="-611908"/>
              <a:ext cx="2437749" cy="243774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  <a:effectLst>
              <a:glow rad="101600">
                <a:srgbClr val="7030A0">
                  <a:alpha val="60000"/>
                </a:srgb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D87CCFAB-8D56-7F83-35D8-BEA7B9AD25E7}"/>
              </a:ext>
            </a:extLst>
          </p:cNvPr>
          <p:cNvGrpSpPr/>
          <p:nvPr/>
        </p:nvGrpSpPr>
        <p:grpSpPr>
          <a:xfrm>
            <a:off x="6037010" y="321116"/>
            <a:ext cx="2398211" cy="5910623"/>
            <a:chOff x="889651" y="-611908"/>
            <a:chExt cx="2749550" cy="6776531"/>
          </a:xfrm>
        </p:grpSpPr>
        <p:sp>
          <p:nvSpPr>
            <p:cNvPr id="31" name="Прямоугольник: скругленные углы 30">
              <a:extLst>
                <a:ext uri="{FF2B5EF4-FFF2-40B4-BE49-F238E27FC236}">
                  <a16:creationId xmlns:a16="http://schemas.microsoft.com/office/drawing/2014/main" id="{1179BBFF-9BE2-B9D9-15C5-690D28E8B2E7}"/>
                </a:ext>
              </a:extLst>
            </p:cNvPr>
            <p:cNvSpPr/>
            <p:nvPr/>
          </p:nvSpPr>
          <p:spPr>
            <a:xfrm>
              <a:off x="889651" y="927050"/>
              <a:ext cx="2749550" cy="5237573"/>
            </a:xfrm>
            <a:prstGeom prst="roundRect">
              <a:avLst/>
            </a:prstGeom>
            <a:solidFill>
              <a:schemeClr val="lt1">
                <a:alpha val="83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3748544E-763E-BA36-40CF-450C36353E7E}"/>
                </a:ext>
              </a:extLst>
            </p:cNvPr>
            <p:cNvSpPr/>
            <p:nvPr/>
          </p:nvSpPr>
          <p:spPr>
            <a:xfrm>
              <a:off x="1045551" y="-611908"/>
              <a:ext cx="2437749" cy="243774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  <a:effectLst>
              <a:glow rad="101600">
                <a:srgbClr val="7030A0">
                  <a:alpha val="60000"/>
                </a:srgb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41" name="Рисунок 40" descr="Изображение выглядит как млекопитающее, Большие кошки, гепард, кот&#10;&#10;Автоматически созданное описание">
            <a:extLst>
              <a:ext uri="{FF2B5EF4-FFF2-40B4-BE49-F238E27FC236}">
                <a16:creationId xmlns:a16="http://schemas.microsoft.com/office/drawing/2014/main" id="{6E0ECF1E-A3BB-1E16-6DB4-93BAF372CB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028" y="501423"/>
            <a:ext cx="1722511" cy="1722511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графическая вставка, иллюстрация, мультфильм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8A7E6019-D666-99FE-A095-8DC7F697DE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066" y="482373"/>
            <a:ext cx="1803738" cy="1803738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графическая вставка, лягуш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7E41F9E-99DF-E12A-3B88-2748437936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178" y="501423"/>
            <a:ext cx="1538572" cy="1765638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95855F19-9842-493E-C9FC-D04C176C1AB6}"/>
              </a:ext>
            </a:extLst>
          </p:cNvPr>
          <p:cNvSpPr txBox="1"/>
          <p:nvPr/>
        </p:nvSpPr>
        <p:spPr>
          <a:xfrm>
            <a:off x="1208962" y="2427620"/>
            <a:ext cx="1455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>
                <a:ln w="0"/>
                <a:solidFill>
                  <a:schemeClr val="bg1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Медленно</a:t>
            </a:r>
            <a:endParaRPr lang="ru-UA" sz="2000" b="1" dirty="0">
              <a:ln w="0"/>
              <a:solidFill>
                <a:schemeClr val="bg1"/>
              </a:solidFill>
              <a:effectLst>
                <a:glow rad="101600">
                  <a:srgbClr val="7030A0">
                    <a:alpha val="60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88386D4-51D0-612D-26B7-8E97DD06CF3C}"/>
              </a:ext>
            </a:extLst>
          </p:cNvPr>
          <p:cNvSpPr txBox="1"/>
          <p:nvPr/>
        </p:nvSpPr>
        <p:spPr>
          <a:xfrm>
            <a:off x="4152850" y="2447368"/>
            <a:ext cx="829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>
                <a:ln w="0"/>
                <a:solidFill>
                  <a:schemeClr val="bg1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Тихо</a:t>
            </a:r>
            <a:endParaRPr lang="ru-UA" sz="2000" b="1" dirty="0">
              <a:ln w="0"/>
              <a:solidFill>
                <a:schemeClr val="bg1"/>
              </a:solidFill>
              <a:effectLst>
                <a:glow rad="101600">
                  <a:srgbClr val="7030A0">
                    <a:alpha val="60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8022181-4B93-0A6B-4628-C3B0A42F7295}"/>
              </a:ext>
            </a:extLst>
          </p:cNvPr>
          <p:cNvSpPr txBox="1"/>
          <p:nvPr/>
        </p:nvSpPr>
        <p:spPr>
          <a:xfrm>
            <a:off x="6694139" y="2447368"/>
            <a:ext cx="1083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n w="0"/>
                <a:solidFill>
                  <a:schemeClr val="bg1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Быстро</a:t>
            </a:r>
          </a:p>
        </p:txBody>
      </p:sp>
      <p:pic>
        <p:nvPicPr>
          <p:cNvPr id="7" name="Рисунок 6" descr="Изображение выглядит как зарисовка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8C3005A7-9092-AFD7-21C5-AD1A87F6B3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706" y="4775306"/>
            <a:ext cx="1408174" cy="1408174"/>
          </a:xfrm>
          <a:prstGeom prst="rect">
            <a:avLst/>
          </a:prstGeom>
        </p:spPr>
      </p:pic>
      <p:pic>
        <p:nvPicPr>
          <p:cNvPr id="9" name="Рисунок 8" descr="Изображение выглядит как кот, млекопитающее, мультфильм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E0FEEBAF-290F-B33B-2E72-805AECC692B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09" y="3116091"/>
            <a:ext cx="1408174" cy="140817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рмометр, желтый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4C48A01B-CDF4-A8E1-B8E0-C1445D874D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11" y="2805876"/>
            <a:ext cx="1333510" cy="133351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Яичный желток, Яичный белок, еда, яйцо&#10;&#10;Автоматически созданное описание">
            <a:extLst>
              <a:ext uri="{FF2B5EF4-FFF2-40B4-BE49-F238E27FC236}">
                <a16:creationId xmlns:a16="http://schemas.microsoft.com/office/drawing/2014/main" id="{C40CE8C2-9CB6-4857-CA9E-B84390F69A5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45" y="4300096"/>
            <a:ext cx="1333510" cy="133351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B5FC8D88-0687-8733-C5DC-1281C1817FD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556" y="4894345"/>
            <a:ext cx="1297437" cy="1297437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ультфильм, графическая вставка, Фигурка животного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4508707-F884-7D92-3D19-6B2BB50CF9D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858" y="2918494"/>
            <a:ext cx="1218987" cy="1218987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одежда, платье, Выкройка (дизайн одежды), Повседневное платье&#10;&#10;Автоматически созданное описание">
            <a:extLst>
              <a:ext uri="{FF2B5EF4-FFF2-40B4-BE49-F238E27FC236}">
                <a16:creationId xmlns:a16="http://schemas.microsoft.com/office/drawing/2014/main" id="{6D4CC1E7-D292-64C7-467A-98308562FD8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494" y="4073376"/>
            <a:ext cx="1447717" cy="144771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кукла, одежда, мультфильм, Дизайн костюма&#10;&#10;Автоматически созданное описание">
            <a:extLst>
              <a:ext uri="{FF2B5EF4-FFF2-40B4-BE49-F238E27FC236}">
                <a16:creationId xmlns:a16="http://schemas.microsoft.com/office/drawing/2014/main" id="{5EBCD61A-5A4B-0C09-3E3E-5CB6B787C98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542" y="3216317"/>
            <a:ext cx="1383287" cy="1383287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Человеческое лицо, женщина, человек, Танец&#10;&#10;Автоматически созданное описание">
            <a:extLst>
              <a:ext uri="{FF2B5EF4-FFF2-40B4-BE49-F238E27FC236}">
                <a16:creationId xmlns:a16="http://schemas.microsoft.com/office/drawing/2014/main" id="{A99A0392-4032-BC7E-71E2-A3237C6E8F1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12" y="4070116"/>
            <a:ext cx="1443046" cy="1443046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исунок, одежда, мультфильм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4DA3894E-E19C-2F50-1631-B7C1A266775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88098"/>
            <a:ext cx="1443046" cy="1443046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ердце, День святого Валентина, красный, Карминный цвет&#10;&#10;Автоматически созданное описание">
            <a:extLst>
              <a:ext uri="{FF2B5EF4-FFF2-40B4-BE49-F238E27FC236}">
                <a16:creationId xmlns:a16="http://schemas.microsoft.com/office/drawing/2014/main" id="{48A74657-9FC3-0F10-B9F5-D3563E3C4B7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201" y="5252092"/>
            <a:ext cx="1036476" cy="1036476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26" y="1336907"/>
            <a:ext cx="5342785" cy="5438192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3C282CD8-27E4-5838-EFB4-B277C2EED246}"/>
              </a:ext>
            </a:extLst>
          </p:cNvPr>
          <p:cNvGrpSpPr/>
          <p:nvPr/>
        </p:nvGrpSpPr>
        <p:grpSpPr>
          <a:xfrm>
            <a:off x="7197184" y="3310024"/>
            <a:ext cx="1342285" cy="1342285"/>
            <a:chOff x="7197184" y="3310024"/>
            <a:chExt cx="1342285" cy="1342285"/>
          </a:xfrm>
        </p:grpSpPr>
        <p:pic>
          <p:nvPicPr>
            <p:cNvPr id="36" name="Рисунок 35" descr="Изображение выглядит как искусство, иллюстрация&#10;&#10;Автоматически созданное описание с низким доверительным уровнем">
              <a:extLst>
                <a:ext uri="{FF2B5EF4-FFF2-40B4-BE49-F238E27FC236}">
                  <a16:creationId xmlns:a16="http://schemas.microsoft.com/office/drawing/2014/main" id="{15B37DA3-96B5-1804-EC7C-E14A006E37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7184" y="3310024"/>
              <a:ext cx="1342285" cy="134228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50BCF95-DFAC-5E22-8039-23B3999EA404}"/>
                </a:ext>
              </a:extLst>
            </p:cNvPr>
            <p:cNvSpPr txBox="1"/>
            <p:nvPr/>
          </p:nvSpPr>
          <p:spPr>
            <a:xfrm rot="21085283">
              <a:off x="7615693" y="3770801"/>
              <a:ext cx="5052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Comic Sans MS" panose="030F0702030302020204" pitchFamily="66" charset="0"/>
                </a:rPr>
                <a:t>$</a:t>
              </a:r>
              <a:endParaRPr lang="ru-UA" sz="3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78" name="Picture 77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052051" y="3676212"/>
            <a:ext cx="165735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5</Words>
  <Application>Microsoft Office PowerPoint</Application>
  <PresentationFormat>Широкоэкранный</PresentationFormat>
  <Paragraphs>5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40</cp:revision>
  <dcterms:created xsi:type="dcterms:W3CDTF">2024-07-21T13:02:50Z</dcterms:created>
  <dcterms:modified xsi:type="dcterms:W3CDTF">2024-08-27T22:47:21Z</dcterms:modified>
</cp:coreProperties>
</file>