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3" name="рубашк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01" y="1169744"/>
            <a:ext cx="1873045" cy="1873045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89" y="1035632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98" y="852933"/>
            <a:ext cx="2370822" cy="2370822"/>
          </a:xfrm>
          <a:prstGeom prst="rect">
            <a:avLst/>
          </a:prstGeom>
        </p:spPr>
      </p:pic>
      <p:pic>
        <p:nvPicPr>
          <p:cNvPr id="16" name="ботинок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754" y="983748"/>
            <a:ext cx="2096229" cy="2096229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08" y="1160730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08" y="1042742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994" y="1238557"/>
            <a:ext cx="1651058" cy="1651058"/>
          </a:xfrm>
          <a:prstGeom prst="rect">
            <a:avLst/>
          </a:prstGeom>
        </p:spPr>
      </p:pic>
      <p:pic>
        <p:nvPicPr>
          <p:cNvPr id="20" name="плащ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92" y="1007370"/>
            <a:ext cx="2275379" cy="2275379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32" y="1035632"/>
            <a:ext cx="2141268" cy="21412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63" y="487422"/>
            <a:ext cx="3037473" cy="3037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5563" y="3697843"/>
            <a:ext cx="28860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30247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34596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0.30599 0.32291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30834 0.31575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36172 0.28634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34596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31393 0.32524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9</cp:revision>
  <dcterms:created xsi:type="dcterms:W3CDTF">2024-11-18T12:10:52Z</dcterms:created>
  <dcterms:modified xsi:type="dcterms:W3CDTF">2024-11-19T09:59:55Z</dcterms:modified>
</cp:coreProperties>
</file>