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8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197DBD-137A-9722-799F-35511EEECBC7}"/>
              </a:ext>
            </a:extLst>
          </p:cNvPr>
          <p:cNvGrpSpPr/>
          <p:nvPr/>
        </p:nvGrpSpPr>
        <p:grpSpPr>
          <a:xfrm>
            <a:off x="4833850" y="3188641"/>
            <a:ext cx="1556050" cy="1429122"/>
            <a:chOff x="7048715" y="3226662"/>
            <a:chExt cx="1556050" cy="142912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01BF7D2-FE89-4307-78F0-2E9D9B95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15" y="3226662"/>
              <a:ext cx="1556050" cy="1429122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75676791-53C7-2708-3146-DE6DDA2F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25" y="3322623"/>
              <a:ext cx="1096630" cy="109663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82E29F8-EEC2-15AB-D874-C4AB9C4BC848}"/>
              </a:ext>
            </a:extLst>
          </p:cNvPr>
          <p:cNvGrpSpPr/>
          <p:nvPr/>
        </p:nvGrpSpPr>
        <p:grpSpPr>
          <a:xfrm>
            <a:off x="2823398" y="677187"/>
            <a:ext cx="1510624" cy="1379020"/>
            <a:chOff x="5236042" y="-400667"/>
            <a:chExt cx="1510624" cy="137902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DFA6484-763E-BC94-5F0D-E692082BF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042" y="-400667"/>
              <a:ext cx="1510624" cy="137902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6DB2BC7-1443-B143-E94F-0F582EB8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76" y="-199752"/>
              <a:ext cx="1100352" cy="1100352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1" y="659920"/>
            <a:ext cx="4034156" cy="4034156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09770" y="180347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1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5 C -0.00547 -0.05254 -0.00248 -0.05185 -0.00039 -0.05231 C 0.00182 -0.05578 0.00403 -0.05879 0.00599 -0.0625 C 0.01211 -0.07338 0.00416 -0.06111 0.0082 -0.07014 C 0.00898 -0.07176 0.01028 -0.07291 0.01106 -0.07477 C 0.01627 -0.08541 0.0095 -0.07453 0.01393 -0.08148 C 0.01536 -0.08588 0.01627 -0.09074 0.01823 -0.0949 C 0.02031 -0.0993 0.02031 -0.09861 0.02174 -0.1037 C 0.02226 -0.10555 0.02278 -0.1074 0.02317 -0.10926 C 0.02356 -0.11065 0.02343 -0.11227 0.02395 -0.11365 C 0.02435 -0.11527 0.02539 -0.11597 0.02604 -0.1169 C 0.02656 -0.12083 0.02682 -0.12361 0.02747 -0.12708 C 0.02773 -0.12824 0.02799 -0.1294 0.02825 -0.13032 C 0.02838 -0.13356 0.02851 -0.13657 0.0289 -0.13935 C 0.02903 -0.14051 0.02955 -0.14166 0.02955 -0.14282 C 0.02994 -0.14606 0.03007 -0.14953 0.03034 -0.15277 C 0.03047 -0.15509 0.03086 -0.1574 0.03099 -0.15949 C 0.03125 -0.16666 0.03177 -0.17361 0.03177 -0.18078 C 0.03177 -0.21527 0.03346 -0.20625 0.03034 -0.22106 C 0.02994 -0.22592 0.02903 -0.23588 0.02825 -0.24004 L 0.02747 -0.24328 C 0.02721 -0.24629 0.02656 -0.25231 0.02604 -0.25555 C 0.02591 -0.25671 0.02552 -0.25787 0.02539 -0.25879 C 0.02513 -0.26227 0.025 -0.26551 0.02461 -0.26898 C 0.02422 -0.27268 0.02278 -0.28055 0.02174 -0.28449 C 0.02135 -0.28611 0.02083 -0.2875 0.02031 -0.28912 C 0.02005 -0.2912 0.01992 -0.29352 0.01966 -0.29583 C 0.01875 -0.30277 0.01927 -0.29768 0.01823 -0.3037 C 0.0177 -0.30648 0.01744 -0.30949 0.01679 -0.31273 C 0.01653 -0.31365 0.01627 -0.31458 0.01601 -0.31597 C 0.01575 -0.31736 0.01562 -0.31898 0.01536 -0.32037 C 0.01432 -0.32453 0.01341 -0.32592 0.01172 -0.3294 C 0.01002 -0.33703 0.01224 -0.32754 0.00963 -0.33703 C 0.00872 -0.34027 0.00924 -0.3412 0.00742 -0.34375 C 0.0069 -0.34467 0.00599 -0.34514 0.00534 -0.34606 C 0.00481 -0.34722 0.00455 -0.34838 0.0039 -0.34953 C 0.00221 -0.35208 0.00169 -0.35139 -0.00039 -0.35277 C -0.0056 -0.35625 -0.00078 -0.35416 -0.00677 -0.35625 L -0.04466 -0.35486 C -0.04662 -0.35486 -0.04857 -0.3544 -0.05039 -0.35393 C -0.05118 -0.3537 -0.05183 -0.35324 -0.05248 -0.35277 C -0.05443 -0.35185 -0.05638 -0.35139 -0.05821 -0.35046 L -0.06394 -0.34815 C -0.06498 -0.34791 -0.06589 -0.34745 -0.0668 -0.34722 C -0.06823 -0.34676 -0.06966 -0.34629 -0.0711 -0.34606 C -0.08177 -0.34259 -0.07188 -0.34467 -0.08256 -0.34282 C -0.08308 -0.3412 -0.08295 -0.33889 -0.08399 -0.33819 C -0.0862 -0.3368 -0.08881 -0.33773 -0.09115 -0.33703 C -0.0918 -0.3368 -0.09245 -0.33634 -0.09323 -0.33611 C -0.0961 -0.33541 -0.09896 -0.33518 -0.10183 -0.33472 L -0.1819 -0.33611 C -0.18256 -0.33611 -0.18321 -0.3368 -0.18399 -0.33703 C -0.18776 -0.33796 -0.19545 -0.33935 -0.19545 -0.33912 C -0.19844 -0.34259 -0.19688 -0.34143 -0.20118 -0.34282 C -0.20404 -0.34352 -0.2069 -0.34398 -0.20977 -0.3449 C -0.21094 -0.34514 -0.21211 -0.34583 -0.21328 -0.34606 C -0.21615 -0.34652 -0.21901 -0.34676 -0.22188 -0.34722 C -0.22331 -0.34745 -0.22474 -0.34768 -0.22618 -0.34815 C -0.22631 -0.34838 -0.23086 -0.35139 -0.2319 -0.35162 C -0.23425 -0.35208 -0.23659 -0.35231 -0.23907 -0.35277 C -0.24375 -0.3537 -0.24245 -0.3537 -0.24688 -0.35486 C -0.24857 -0.35532 -0.25026 -0.35555 -0.25183 -0.35625 C -0.25456 -0.35671 -0.25573 -0.3574 -0.25834 -0.3581 C -0.2724 -0.3581 -0.28646 -0.3581 -0.30039 -0.35717 C -0.30131 -0.35717 -0.30183 -0.35555 -0.30261 -0.35486 C -0.30365 -0.35416 -0.30664 -0.35324 -0.30756 -0.35277 C -0.30808 -0.35162 -0.30847 -0.35023 -0.30899 -0.34953 C -0.31276 -0.34352 -0.30977 -0.35046 -0.31263 -0.3449 C -0.31537 -0.33958 -0.3125 -0.34305 -0.31615 -0.33935 C -0.31784 -0.33125 -0.3155 -0.34097 -0.31901 -0.33264 C -0.3194 -0.33148 -0.3194 -0.33032 -0.3198 -0.3294 C -0.32071 -0.32615 -0.32175 -0.325 -0.32331 -0.32268 C -0.32513 -0.31435 -0.32266 -0.32453 -0.32539 -0.31597 C -0.32839 -0.30671 -0.32344 -0.31875 -0.32761 -0.30926 L -0.32904 -0.30254 C -0.3293 -0.30139 -0.3293 -0.30023 -0.32969 -0.29907 L -0.33256 -0.29236 C -0.33282 -0.2912 -0.33295 -0.29027 -0.33334 -0.28912 C -0.33373 -0.2875 -0.33438 -0.28611 -0.33477 -0.28449 C -0.33503 -0.2831 -0.33516 -0.28171 -0.33542 -0.28009 C -0.33581 -0.27824 -0.33646 -0.27639 -0.33685 -0.27453 C -0.33711 -0.27361 -0.33724 -0.27222 -0.33763 -0.27129 C -0.33815 -0.26967 -0.33907 -0.26828 -0.33972 -0.2669 C -0.34219 -0.26041 -0.34037 -0.26412 -0.34193 -0.25787 C -0.34219 -0.25625 -0.34297 -0.25509 -0.34336 -0.25347 C -0.34571 -0.24213 -0.34401 -0.24421 -0.34623 -0.23102 L -0.34688 -0.22662 C -0.34714 -0.22291 -0.34766 -0.21921 -0.34753 -0.21527 C -0.3474 -0.18634 -0.34688 -0.1574 -0.34623 -0.12824 C -0.3461 -0.12592 -0.34571 -0.12361 -0.34545 -0.12152 C -0.34519 -0.11898 -0.34506 -0.11643 -0.3448 -0.11365 C -0.3444 -0.11157 -0.34375 -0.10926 -0.34336 -0.10694 L -0.34115 -0.09699 L -0.33972 -0.09027 C -0.33946 -0.08912 -0.33933 -0.08796 -0.33907 -0.0868 C -0.33802 -0.08402 -0.33685 -0.08125 -0.3362 -0.07801 C -0.33594 -0.07685 -0.33581 -0.07569 -0.33542 -0.07477 C -0.33412 -0.07037 -0.33295 -0.06828 -0.33112 -0.06458 C -0.33021 -0.06041 -0.33008 -0.05833 -0.32761 -0.0544 C -0.32709 -0.0537 -0.32657 -0.05301 -0.32618 -0.05231 C -0.32305 -0.04652 -0.32448 -0.04791 -0.3211 -0.04097 C -0.32045 -0.03958 -0.3198 -0.03796 -0.31901 -0.03657 C -0.31823 -0.03541 -0.31706 -0.03449 -0.31615 -0.03333 C -0.30925 -0.02245 -0.31784 -0.0324 -0.30899 -0.02338 L -0.3069 -0.02106 C -0.30612 -0.01944 -0.30573 -0.01759 -0.30469 -0.01666 C -0.303 -0.01435 -0.29896 -0.01227 -0.29688 -0.01088 C -0.29584 -0.01041 -0.29493 -0.00949 -0.29401 -0.00879 C -0.29323 -0.0081 -0.29258 -0.00717 -0.29193 -0.00648 C -0.29115 -0.00602 -0.2905 -0.00578 -0.28972 -0.00555 C -0.28907 -0.00463 -0.28841 -0.0037 -0.28763 -0.00324 C -0.2862 -0.00231 -0.28477 -0.00231 -0.28334 -0.00208 C -0.2823 -0.00185 -0.28138 -0.00139 -0.28047 -0.00092 C -0.27943 0.00023 -0.27865 0.00162 -0.27761 0.00255 C -0.27618 0.00348 -0.27032 0.00463 -0.26966 0.00463 C -0.2625 0.01135 -0.27006 0.00533 -0.26185 0.00926 C -0.26081 0.00973 -0.26003 0.01088 -0.25899 0.01135 C -0.25599 0.01297 -0.24857 0.0132 -0.24688 0.01366 C -0.24571 0.01389 -0.2444 0.01435 -0.24323 0.01482 C -0.24167 0.01528 -0.23998 0.01667 -0.23828 0.0169 C -0.22852 0.01806 -0.21875 0.01783 -0.20899 0.01829 L -0.11823 0.0169 C -0.11654 0.0169 -0.11498 0.01505 -0.11328 0.01482 C -0.10899 0.01366 -0.10456 0.01389 -0.10039 0.0125 L -0.08685 0.0081 C -0.08568 0.00764 -0.08438 0.00741 -0.08321 0.00695 C -0.07904 0.0051 -0.08138 0.00602 -0.07618 0.00463 C -0.07539 0.0044 -0.07461 0.00417 -0.07396 0.00348 C -0.07318 0.00301 -0.07266 0.00185 -0.07188 0.00139 C -0.07071 0.0007 -0.0694 0.0007 -0.06823 0.00023 C -0.06732 -0.00023 -0.06628 -0.00046 -0.06537 -0.00092 C -0.06328 -0.00208 -0.06107 -0.00324 -0.05899 -0.00416 C -0.05821 -0.00463 -0.05756 -0.00509 -0.05677 -0.00555 C -0.0556 -0.00602 -0.05443 -0.00717 -0.05326 -0.00764 C -0.05157 -0.00856 -0.04987 -0.00879 -0.04831 -0.00995 C -0.03841 -0.01551 -0.05131 -0.00879 -0.04323 -0.01435 C -0.04232 -0.01504 -0.04128 -0.01481 -0.04037 -0.01551 C -0.0267 -0.02453 -0.03737 -0.01898 -0.03112 -0.02222 C -0.03034 -0.02291 -0.02969 -0.02384 -0.02891 -0.0243 C -0.028 -0.025 -0.02696 -0.02477 -0.02605 -0.02546 C -0.01862 -0.03217 -0.02852 -0.02639 -0.02188 -0.02986 C -0.0168 -0.03518 -0.02305 -0.0287 -0.0168 -0.03565 C -0.01615 -0.03634 -0.01537 -0.03703 -0.01472 -0.03773 C -0.01107 -0.04259 -0.0142 -0.04027 -0.01042 -0.04236 C -0.00964 -0.04282 -0.00886 -0.04352 -0.00821 -0.04444 C -0.00716 -0.04652 -0.00808 -0.04977 -0.00677 -0.05115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C -0.01979 -0.00209 -0.01797 -0.00232 -0.04831 4.44444E-6 C -0.04948 0.00023 -0.05 0.00208 -0.05104 0.00231 C -0.05404 0.003 -0.05716 0.003 -0.06029 0.00347 C -0.06146 0.0037 -0.06263 0.00393 -0.06393 0.00439 C -0.06471 0.00486 -0.06563 0.00509 -0.06654 0.00555 C -0.0681 0.00601 -0.06953 0.00625 -0.07109 0.00648 C -0.07214 0.0074 -0.07292 0.0081 -0.07396 0.00879 C -0.07474 0.00925 -0.07578 0.00925 -0.07656 0.00972 C -0.07826 0.01041 -0.07969 0.01134 -0.08125 0.0118 C -0.08385 0.01296 -0.08477 0.01319 -0.08763 0.01412 C -0.09622 0.01921 -0.08542 0.01296 -0.09675 0.01828 C -0.10273 0.02129 -0.09974 0.02013 -0.10586 0.02175 C -0.10703 0.02222 -0.10846 0.02314 -0.10951 0.02384 C -0.11055 0.02453 -0.1112 0.02546 -0.11224 0.02615 C -0.11367 0.02662 -0.11536 0.02662 -0.11693 0.02708 C -0.1181 0.02754 -0.11927 0.02777 -0.12057 0.02824 C -0.12135 0.02893 -0.12227 0.02986 -0.12318 0.03032 C -0.13086 0.03425 -0.12643 0.03055 -0.1332 0.03472 C -0.13425 0.03541 -0.13503 0.03611 -0.13607 0.03703 C -0.13724 0.03773 -0.13854 0.03819 -0.13971 0.03912 C -0.14766 0.0449 -0.1401 0.03958 -0.14518 0.0456 C -0.14622 0.04675 -0.14753 0.04768 -0.14883 0.04884 C -0.14922 0.04976 -0.14935 0.05092 -0.14974 0.05185 C -0.15026 0.053 -0.15143 0.05393 -0.15156 0.05532 C -0.15221 0.05879 -0.15221 0.0625 -0.15247 0.0662 C -0.15182 0.07407 -0.15208 0.08217 -0.15065 0.08981 C -0.15026 0.09236 -0.14818 0.09421 -0.14701 0.09629 C -0.14635 0.09745 -0.1457 0.09838 -0.14518 0.09976 C -0.14453 0.10115 -0.1444 0.10277 -0.14336 0.10393 C -0.14232 0.10509 -0.14089 0.10509 -0.13971 0.10625 C -0.1362 0.10902 -0.13971 0.1081 -0.13503 0.11041 C -0.13385 0.11111 -0.13268 0.11111 -0.13138 0.11157 C -0.125 0.11365 -0.1332 0.1118 -0.1224 0.11365 L -0.01628 0.11273 C -0.01406 0.1125 -0.01211 0.1118 -0.01003 0.11157 C -0.00846 0.11134 -0.0069 0.11064 -0.00547 0.11041 C -0.00365 0.11018 -0.00182 0.10972 4.16667E-7 0.10925 C 0.00508 0.1081 0.00273 0.1081 0.00833 0.10717 C 0.01315 0.10648 0.01823 0.10648 0.02305 0.10509 C 0.02682 0.1037 0.02682 0.10393 0.03112 0.10277 C 0.03307 0.10254 0.0349 0.10231 0.03672 0.10185 C 0.04128 0.10092 0.04167 0.10046 0.04661 0.09976 C 0.04948 0.0993 0.05221 0.09884 0.05482 0.09838 L 0.06211 0.09745 L 0.14714 0.09838 C 0.14844 0.09861 0.15573 0.10231 0.15729 0.10277 C 0.15937 0.10671 0.15924 0.10694 0.16276 0.11041 C 0.16354 0.11134 0.16471 0.1118 0.16536 0.11273 C 0.16654 0.11388 0.16732 0.1155 0.16823 0.11713 C 0.16927 0.1206 0.1694 0.12175 0.17096 0.12546 C 0.17148 0.12708 0.17214 0.12847 0.17279 0.12986 C 0.17344 0.1331 0.17396 0.13634 0.17461 0.13981 C 0.17474 0.14074 0.17565 0.14166 0.17565 0.14282 C 0.17565 0.14722 0.17526 0.15162 0.17461 0.15601 C 0.17448 0.15717 0.17331 0.1581 0.17279 0.15925 C 0.17227 0.16018 0.1724 0.16134 0.17187 0.1625 C 0.17109 0.16365 0.17005 0.16481 0.16914 0.1655 C 0.16458 0.16921 0.16276 0.1699 0.15807 0.17199 C 0.15195 0.17963 0.15964 0.17175 0.15078 0.17638 C 0.14766 0.17824 0.14505 0.18194 0.1418 0.18287 C 0.14049 0.18333 0.13932 0.18379 0.13815 0.18402 C 0.13711 0.18425 0.13633 0.18495 0.13529 0.18518 C 0.13372 0.18541 0.13229 0.18564 0.13073 0.18634 C 0.12982 0.18657 0.12891 0.18703 0.12799 0.18726 C 0.12682 0.18773 0.12565 0.18796 0.12435 0.18842 C 0.11575 0.19328 0.12617 0.18796 0.10977 0.19282 C 0.10247 0.19467 0.10729 0.19351 0.09518 0.1949 L 0.04766 0.19282 C 0.03802 0.19213 0.047 0.19189 0.04036 0.19074 C 0.03737 0.19004 0.03411 0.18981 0.03112 0.18935 C 0.02786 0.18865 0.02422 0.18796 0.02122 0.18634 C 0.01979 0.18541 0.01888 0.18425 0.01758 0.18402 C 0.01458 0.18333 0.01133 0.18356 0.00833 0.18287 C 0.0069 0.18263 0.00521 0.1824 0.00365 0.18194 C 0.00182 0.18125 0.00026 0.17986 -0.00182 0.17986 C -0.00925 0.17847 -0.00599 0.17916 -0.01185 0.17754 C -0.01745 0.17314 -0.01315 0.17592 -0.02461 0.1743 C -0.02708 0.17407 -0.03568 0.17268 -0.03828 0.17199 C -0.03971 0.17199 -0.04128 0.17106 -0.04284 0.17106 C -0.05195 0.1706 -0.06107 0.17037 -0.07031 0.1699 L -0.13789 0.17199 C -0.13893 0.17222 -0.13971 0.17268 -0.1405 0.17338 C -0.14518 0.17592 -0.14974 0.18009 -0.15247 0.18518 C -0.15508 0.18958 -0.15352 0.1875 -0.15703 0.19166 C -0.15742 0.19375 -0.15755 0.19606 -0.15807 0.19814 C -0.1582 0.1993 -0.15859 0.20023 -0.15885 0.20138 C -0.15925 0.20277 -0.15951 0.20416 -0.15964 0.20555 C -0.15951 0.21828 -0.1599 0.23101 -0.15885 0.24351 C -0.15872 0.2456 -0.1569 0.24699 -0.15625 0.24907 C -0.15221 0.25949 -0.15833 0.24745 -0.15339 0.25648 C -0.15143 0.26365 -0.15404 0.25601 -0.14974 0.26296 C -0.14883 0.26435 -0.14857 0.2655 -0.14792 0.26736 C -0.14401 0.27453 -0.14466 0.27268 -0.1405 0.27916 C -0.1375 0.28402 -0.14023 0.28148 -0.13607 0.28449 C -0.13438 0.29282 -0.13672 0.28564 -0.1306 0.29213 C -0.12904 0.29375 -0.12826 0.29606 -0.12695 0.29768 C -0.12643 0.29861 -0.12552 0.29907 -0.125 0.3 C -0.1237 0.30162 -0.12292 0.3037 -0.12135 0.30532 C -0.12044 0.30648 -0.11901 0.30671 -0.11771 0.3074 C -0.11471 0.31296 -0.11745 0.30879 -0.11224 0.31388 C -0.10885 0.31736 -0.11224 0.31527 -0.10768 0.31713 C -0.10625 0.31875 -0.10469 0.32037 -0.10313 0.32152 C -0.10143 0.32291 -0.09922 0.32314 -0.09779 0.32476 C -0.09089 0.33171 -0.10195 0.32754 -0.09128 0.33009 L -0.08581 0.33449 C -0.08385 0.33611 -0.08242 0.33819 -0.08021 0.33888 L -0.07656 0.34004 C -0.07539 0.3405 -0.07409 0.3412 -0.07292 0.34213 C -0.07175 0.34305 -0.0707 0.34444 -0.06927 0.34537 C -0.06823 0.34583 -0.06693 0.34606 -0.06576 0.34652 C -0.06471 0.34699 -0.06406 0.34838 -0.06289 0.34861 C -0.03333 0.34953 -0.03945 0.35162 -0.02643 0.34652 C -0.02578 0.3456 -0.02526 0.34467 -0.02461 0.34421 C -0.02318 0.34328 -0.02109 0.34351 -0.01992 0.34213 C -0.01211 0.33148 -0.02148 0.33634 -0.01445 0.33356 C -0.01107 0.33032 -0.01016 0.32847 -0.00625 0.32685 C -0.00508 0.32638 -0.00378 0.32615 -0.0026 0.32569 C -0.00182 0.3243 -0.00091 0.32291 4.16667E-7 0.32152 C 0.00091 0.3206 0.00221 0.32037 0.00286 0.31921 C 0.00365 0.31805 0.00391 0.3162 0.00469 0.31481 C 0.00625 0.3125 0.00833 0.31088 0.01016 0.30856 L 0.01562 0.30208 C 0.01654 0.30092 0.01758 0.3 0.01836 0.29884 C 0.01953 0.29699 0.0207 0.2949 0.022 0.29351 C 0.02279 0.29236 0.02396 0.29213 0.02474 0.2912 C 0.02969 0.28541 0.025 0.28796 0.03021 0.28564 C 0.0345 0.27847 0.02904 0.2875 0.03568 0.27824 C 0.03646 0.27731 0.03685 0.27546 0.0375 0.27453 C 0.03932 0.27268 0.04115 0.27083 0.04297 0.26851 C 0.04401 0.26736 0.04518 0.26597 0.04583 0.26527 C 0.04896 0.25879 0.04687 0.26041 0.0513 0.25879 C 0.05182 0.25648 0.0526 0.25648 0.05312 0.25555 C 0.05352 0.25463 0.05339 0.25324 0.05404 0.25208 C 0.05469 0.25115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Администратор</cp:lastModifiedBy>
  <cp:revision>11</cp:revision>
  <dcterms:created xsi:type="dcterms:W3CDTF">2024-08-05T11:21:20Z</dcterms:created>
  <dcterms:modified xsi:type="dcterms:W3CDTF">2024-12-03T18:14:24Z</dcterms:modified>
</cp:coreProperties>
</file>