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28"/>
  </p:normalViewPr>
  <p:slideViewPr>
    <p:cSldViewPr snapToGrid="0">
      <p:cViewPr>
        <p:scale>
          <a:sx n="66" d="100"/>
          <a:sy n="66" d="100"/>
        </p:scale>
        <p:origin x="2196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EE7196-9F86-4AD7-AF2F-257711EFBF2D}" type="datetimeFigureOut">
              <a:rPr lang="ru-UA" smtClean="0"/>
              <a:t>28.11.2024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F14AE5-8F3C-49F6-A928-5A1BC7CA138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882425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F14AE5-8F3C-49F6-A928-5A1BC7CA1386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8445621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6066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0530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9229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3839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0981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9954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0441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1705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910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1493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848487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7F9F7F-F5F9-4434-B96F-0EE6107A9AE3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8804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14317"/>
            <a:ext cx="12192000" cy="6872317"/>
          </a:xfrm>
          <a:prstGeom prst="rect">
            <a:avLst/>
          </a:prstGeom>
          <a:noFill/>
        </p:spPr>
      </p:pic>
      <p:sp>
        <p:nvSpPr>
          <p:cNvPr id="8" name="Скругленный прямоугольник 7"/>
          <p:cNvSpPr/>
          <p:nvPr/>
        </p:nvSpPr>
        <p:spPr>
          <a:xfrm>
            <a:off x="1847528" y="332656"/>
            <a:ext cx="7538385" cy="6184258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94" name="Picture 2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48697" y="4578739"/>
            <a:ext cx="1489936" cy="14899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2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2429965" y="4461037"/>
            <a:ext cx="1627352" cy="16273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90" name="Picture 1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32712" y="2606059"/>
            <a:ext cx="1618627" cy="15057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4900">
            <a:off x="4764421" y="2634361"/>
            <a:ext cx="1578742" cy="157874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46884" y="2630600"/>
            <a:ext cx="1479832" cy="14798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448373">
            <a:off x="4673586" y="575252"/>
            <a:ext cx="1489246" cy="148924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52434" y="503914"/>
            <a:ext cx="1419330" cy="14193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92" name="Picture 20" descr="C:\Users\Lenovo\Downloads\kore.us_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503713" y="1772816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Picture 20" descr="C:\Users\Lenovo\Downloads\kore.us_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735961" y="1772816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Picture 20" descr="C:\Users\Lenovo\Downloads\kore.us_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040217" y="1772816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Picture 20" descr="C:\Users\Lenovo\Downloads\kore.us_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503713" y="3645024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4" name="Picture 20" descr="C:\Users\Lenovo\Downloads\kore.us_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663953" y="3645024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5" name="Picture 20" descr="C:\Users\Lenovo\Downloads\kore.us_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040217" y="3645024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6" name="Picture 20" descr="C:\Users\Lenovo\Downloads\kore.us_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575721" y="5589240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7" name="Picture 20" descr="C:\Users\Lenovo\Downloads\kore.us_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663953" y="5589240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8" name="Picture 20" descr="C:\Users\Lenovo\Downloads\kore.us_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112225" y="5589240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9" name="Овал 28"/>
          <p:cNvSpPr/>
          <p:nvPr/>
        </p:nvSpPr>
        <p:spPr>
          <a:xfrm>
            <a:off x="2135560" y="1916832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4583832" y="1916832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6744072" y="1916832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2063552" y="3789040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4583832" y="3789040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6744072" y="3789040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2063552" y="5733256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4511824" y="5733256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6744072" y="5733256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9" name="Picture 20" descr="C:\Users\Lenovo\Downloads\kore.us_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903118" y="305954"/>
            <a:ext cx="2523401" cy="18925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0" name="Овал 39"/>
          <p:cNvSpPr/>
          <p:nvPr/>
        </p:nvSpPr>
        <p:spPr>
          <a:xfrm>
            <a:off x="2466212" y="547425"/>
            <a:ext cx="1359768" cy="1368152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" name="Picture 20" descr="C:\Users\Lenovo\Downloads\kore.us_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070221" y="201988"/>
            <a:ext cx="2652227" cy="198917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2" name="Овал 41"/>
          <p:cNvSpPr/>
          <p:nvPr/>
        </p:nvSpPr>
        <p:spPr>
          <a:xfrm>
            <a:off x="4714454" y="362240"/>
            <a:ext cx="1359768" cy="1368152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4" name="Picture 20" descr="C:\Users\Lenovo\Downloads\kore.us_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903118" y="2433253"/>
            <a:ext cx="2424733" cy="181855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5" name="Picture 20" descr="C:\Users\Lenovo\Downloads\kore.us_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270612" y="2293136"/>
            <a:ext cx="2505303" cy="187897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6" name="Picture 20" descr="C:\Users\Lenovo\Downloads\kore.us_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601474" y="2478381"/>
            <a:ext cx="2337846" cy="175338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7" name="Picture 20" descr="C:\Users\Lenovo\Downloads\kore.us_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994248" y="4275781"/>
            <a:ext cx="2475999" cy="1857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9" name="Picture 20" descr="C:\Users\Lenovo\Downloads\kore.us_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564787" y="4315205"/>
            <a:ext cx="2411220" cy="180841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1" name="Овал 50"/>
          <p:cNvSpPr/>
          <p:nvPr/>
        </p:nvSpPr>
        <p:spPr>
          <a:xfrm>
            <a:off x="2506921" y="2654493"/>
            <a:ext cx="1260948" cy="1205913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Овал 51"/>
          <p:cNvSpPr/>
          <p:nvPr/>
        </p:nvSpPr>
        <p:spPr>
          <a:xfrm>
            <a:off x="4851915" y="2564904"/>
            <a:ext cx="1364698" cy="1368152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Овал 52"/>
          <p:cNvSpPr/>
          <p:nvPr/>
        </p:nvSpPr>
        <p:spPr>
          <a:xfrm>
            <a:off x="7045735" y="2698249"/>
            <a:ext cx="1405587" cy="1306815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Овал 53"/>
          <p:cNvSpPr/>
          <p:nvPr/>
        </p:nvSpPr>
        <p:spPr>
          <a:xfrm>
            <a:off x="2567712" y="4494840"/>
            <a:ext cx="1257393" cy="1220005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Овал 55"/>
          <p:cNvSpPr/>
          <p:nvPr/>
        </p:nvSpPr>
        <p:spPr>
          <a:xfrm>
            <a:off x="7118590" y="4481502"/>
            <a:ext cx="1272035" cy="1321821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Lenovo\Downloads\kisspng-logo-skype-computer-icons-service-restart-5ac21c468c3651.5778786415226706625743.png"/>
          <p:cNvPicPr>
            <a:picLocks noChangeAspect="1" noChangeArrowheads="1"/>
          </p:cNvPicPr>
          <p:nvPr/>
        </p:nvPicPr>
        <p:blipFill>
          <a:blip r:embed="rId13" cstate="print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220372" y="6000233"/>
            <a:ext cx="619768" cy="619768"/>
          </a:xfrm>
          <a:prstGeom prst="rect">
            <a:avLst/>
          </a:prstGeom>
          <a:noFill/>
          <a:effectLst>
            <a:glow rad="215900">
              <a:schemeClr val="bg1"/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cxnSp>
        <p:nvCxnSpPr>
          <p:cNvPr id="10" name="Прямая соединительная линия 9"/>
          <p:cNvCxnSpPr/>
          <p:nvPr/>
        </p:nvCxnSpPr>
        <p:spPr>
          <a:xfrm flipH="1">
            <a:off x="4367807" y="332656"/>
            <a:ext cx="1" cy="618425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 flipH="1">
            <a:off x="6572968" y="361450"/>
            <a:ext cx="1" cy="618425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V="1">
            <a:off x="1874912" y="2452547"/>
            <a:ext cx="7511001" cy="2814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>
            <a:off x="1841143" y="4315205"/>
            <a:ext cx="7544770" cy="426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19145B83-F674-CA27-EE6C-ED9B090CF437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73295" y="0"/>
            <a:ext cx="956176" cy="943119"/>
          </a:xfrm>
          <a:prstGeom prst="rect">
            <a:avLst/>
          </a:prstGeom>
        </p:spPr>
      </p:pic>
      <p:pic>
        <p:nvPicPr>
          <p:cNvPr id="7" name="Рисунок 6" descr="Изображение выглядит как искусство, иллюстрация&#10;&#10;Автоматически созданное описание с низким доверительным уровнем">
            <a:extLst>
              <a:ext uri="{FF2B5EF4-FFF2-40B4-BE49-F238E27FC236}">
                <a16:creationId xmlns:a16="http://schemas.microsoft.com/office/drawing/2014/main" id="{9114FF75-44E2-EBEE-7E3C-1D86AE5025C1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0132" y="4365809"/>
            <a:ext cx="1662562" cy="1662562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крышка, посуда&#10;&#10;Автоматически созданное описание">
            <a:extLst>
              <a:ext uri="{FF2B5EF4-FFF2-40B4-BE49-F238E27FC236}">
                <a16:creationId xmlns:a16="http://schemas.microsoft.com/office/drawing/2014/main" id="{A1D4907D-E5B1-CC0D-48D3-FDDC9A83EF76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468" y="155690"/>
            <a:ext cx="2187593" cy="2187593"/>
          </a:xfrm>
          <a:prstGeom prst="rect">
            <a:avLst/>
          </a:prstGeom>
        </p:spPr>
      </p:pic>
      <p:pic>
        <p:nvPicPr>
          <p:cNvPr id="48" name="Picture 20" descr="C:\Users\Lenovo\Downloads\kore.us_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125170" y="4204216"/>
            <a:ext cx="2533956" cy="190046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5" name="Овал 54"/>
          <p:cNvSpPr/>
          <p:nvPr/>
        </p:nvSpPr>
        <p:spPr>
          <a:xfrm>
            <a:off x="4837097" y="4448661"/>
            <a:ext cx="1125178" cy="1196746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3" name="Picture 20" descr="C:\Users\Lenovo\Downloads\kore.us_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412398" y="257872"/>
            <a:ext cx="2614345" cy="196076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0" name="Овал 49"/>
          <p:cNvSpPr/>
          <p:nvPr/>
        </p:nvSpPr>
        <p:spPr>
          <a:xfrm>
            <a:off x="7086037" y="578292"/>
            <a:ext cx="1359768" cy="1368152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9" name="Рисунок 58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FC31AAC1-87B5-5C05-C578-DD8A3B00B5CC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3760" y="488694"/>
            <a:ext cx="5342785" cy="5438192"/>
          </a:xfrm>
          <a:prstGeom prst="rect">
            <a:avLst/>
          </a:prstGeom>
        </p:spPr>
      </p:pic>
      <p:pic>
        <p:nvPicPr>
          <p:cNvPr id="3095" name="Picture 3094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374738" y="3798669"/>
            <a:ext cx="2686050" cy="277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103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0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  <p:bldP spid="42" grpId="0" animBg="1"/>
      <p:bldP spid="42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6" grpId="0" animBg="1"/>
      <p:bldP spid="56" grpId="1" animBg="1"/>
      <p:bldP spid="55" grpId="0" animBg="1"/>
      <p:bldP spid="55" grpId="1" animBg="1"/>
      <p:bldP spid="50" grpId="0" animBg="1"/>
      <p:bldP spid="50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9</cp:revision>
  <dcterms:created xsi:type="dcterms:W3CDTF">2024-08-09T18:19:20Z</dcterms:created>
  <dcterms:modified xsi:type="dcterms:W3CDTF">2024-11-28T11:33:03Z</dcterms:modified>
</cp:coreProperties>
</file>