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9558" y="1853008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29" y="4712447"/>
              <a:ext cx="1086225" cy="108622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313785"/>
            <a:ext cx="1463104" cy="1454953"/>
            <a:chOff x="2875256" y="313785"/>
            <a:chExt cx="1463104" cy="1454953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93" y="313785"/>
              <a:ext cx="1426267" cy="1426267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8" y="812342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20" y="2516505"/>
            <a:ext cx="2809875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2024-11-13T10:41:18Z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