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680" y="911225"/>
            <a:ext cx="3609975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2024-05-02T18:54:00Z</dcterms:created>
  <dcterms:modified xsi:type="dcterms:W3CDTF">2024-11-07T20:13:13Z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