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355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8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918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145" y="1372286"/>
            <a:ext cx="4876190" cy="548571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112" y="2219341"/>
            <a:ext cx="6501587" cy="487619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1" r="1562" b="24329"/>
          <a:stretch>
            <a:fillRect/>
          </a:stretch>
        </p:blipFill>
        <p:spPr>
          <a:xfrm>
            <a:off x="3817032" y="2881745"/>
            <a:ext cx="7357324" cy="397625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175" y="2828865"/>
            <a:ext cx="4876190" cy="487619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" t="18731" r="-1614" b="18999"/>
          <a:stretch>
            <a:fillRect/>
          </a:stretch>
        </p:blipFill>
        <p:spPr>
          <a:xfrm>
            <a:off x="4877716" y="3851564"/>
            <a:ext cx="4876190" cy="3036390"/>
          </a:xfrm>
          <a:prstGeom prst="rect">
            <a:avLst/>
          </a:prstGeom>
        </p:spPr>
      </p:pic>
      <p:pic>
        <p:nvPicPr>
          <p:cNvPr id="78" name="Picture 77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6350" y="2310130"/>
            <a:ext cx="3600450" cy="3933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723E3AD-0A80-4B03-A2C8-F784318CBFD4}"/>
</file>

<file path=customXml/itemProps2.xml><?xml version="1.0" encoding="utf-8"?>
<ds:datastoreItem xmlns:ds="http://schemas.openxmlformats.org/officeDocument/2006/customXml" ds:itemID="{2F0AF160-38D5-4702-BA20-7BB9F052F3E1}"/>
</file>

<file path=customXml/itemProps3.xml><?xml version="1.0" encoding="utf-8"?>
<ds:datastoreItem xmlns:ds="http://schemas.openxmlformats.org/officeDocument/2006/customXml" ds:itemID="{BBC2D039-BB45-4364-8ADA-4E2F4804FDD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8</cp:revision>
  <dcterms:created xsi:type="dcterms:W3CDTF">2024-04-20T11:25:00Z</dcterms:created>
  <dcterms:modified xsi:type="dcterms:W3CDTF">2024-12-19T11:31:58Z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4DC237D647F246F4B6404C858C41845F_12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