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2CA38-CBC3-4369-9667-D54FF1DEAC7D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D1603-4813-49DC-80FF-4F90FBA0E03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D1603-4813-49DC-80FF-4F90FBA0E031}" type="slidenum">
              <a:rPr lang="en-GB" smtClean="0"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Relationship Id="rId32" Type="http://schemas.openxmlformats.org/officeDocument/2006/relationships/image" Target="../media/image29.png"/><Relationship Id="rId33" Type="http://schemas.openxmlformats.org/officeDocument/2006/relationships/image" Target="../media/image30.png"/><Relationship Id="rId34" Type="http://schemas.openxmlformats.org/officeDocument/2006/relationships/image" Target="../media/image31.png"/><Relationship Id="rId35" Type="http://schemas.openxmlformats.org/officeDocument/2006/relationships/image" Target="../media/image32.png"/><Relationship Id="rId36" Type="http://schemas.openxmlformats.org/officeDocument/2006/relationships/image" Target="../media/image33.png"/><Relationship Id="rId37" Type="http://schemas.openxmlformats.org/officeDocument/2006/relationships/image" Target="../media/image34.png"/><Relationship Id="rId38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86" descr="Зображення, що містить картина, рослина, малюнок, мистецтво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6" t="27756" r="3455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кутник: округлені кути 8"/>
          <p:cNvSpPr/>
          <p:nvPr/>
        </p:nvSpPr>
        <p:spPr>
          <a:xfrm>
            <a:off x="6181397" y="4578443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007041" y="4595920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3529531" y="2365372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177226" y="121301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Прямокутник: округлені кути 79"/>
          <p:cNvSpPr/>
          <p:nvPr/>
        </p:nvSpPr>
        <p:spPr>
          <a:xfrm>
            <a:off x="1053553" y="106753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Рисунок 5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14" y="756328"/>
            <a:ext cx="1484602" cy="1484602"/>
          </a:xfrm>
          <a:prstGeom prst="rect">
            <a:avLst/>
          </a:prstGeom>
        </p:spPr>
      </p:pic>
      <p:pic>
        <p:nvPicPr>
          <p:cNvPr id="7" name="Рисунок 6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117" y="633755"/>
            <a:ext cx="1577642" cy="1577642"/>
          </a:xfrm>
          <a:prstGeom prst="rect">
            <a:avLst/>
          </a:prstGeom>
        </p:spPr>
      </p:pic>
      <p:pic>
        <p:nvPicPr>
          <p:cNvPr id="8" name="Рисунок 7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18" y="700502"/>
            <a:ext cx="1512006" cy="1512006"/>
          </a:xfrm>
          <a:prstGeom prst="rect">
            <a:avLst/>
          </a:prstGeom>
        </p:spPr>
      </p:pic>
      <p:pic>
        <p:nvPicPr>
          <p:cNvPr id="10" name="Рисунок 9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3" r="13626"/>
          <a:stretch>
            <a:fillRect/>
          </a:stretch>
        </p:blipFill>
        <p:spPr>
          <a:xfrm>
            <a:off x="1211936" y="-8089"/>
            <a:ext cx="2850563" cy="2427726"/>
          </a:xfrm>
          <a:prstGeom prst="rect">
            <a:avLst/>
          </a:prstGeom>
        </p:spPr>
      </p:pic>
      <p:pic>
        <p:nvPicPr>
          <p:cNvPr id="16" name="Рисунок 15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/>
          <a:stretch>
            <a:fillRect/>
          </a:stretch>
        </p:blipFill>
        <p:spPr>
          <a:xfrm rot="19647597" flipH="1">
            <a:off x="-264227" y="78909"/>
            <a:ext cx="2334557" cy="2782957"/>
          </a:xfrm>
          <a:prstGeom prst="rect">
            <a:avLst/>
          </a:prstGeom>
        </p:spPr>
      </p:pic>
      <p:pic>
        <p:nvPicPr>
          <p:cNvPr id="12" name="Рисунок 11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07" y="660792"/>
            <a:ext cx="1666688" cy="1666688"/>
          </a:xfrm>
          <a:prstGeom prst="rect">
            <a:avLst/>
          </a:prstGeom>
        </p:spPr>
      </p:pic>
      <p:pic>
        <p:nvPicPr>
          <p:cNvPr id="13" name="Рисунок 12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703" y="701141"/>
            <a:ext cx="1603666" cy="1603666"/>
          </a:xfrm>
          <a:prstGeom prst="rect">
            <a:avLst/>
          </a:prstGeom>
        </p:spPr>
      </p:pic>
      <p:pic>
        <p:nvPicPr>
          <p:cNvPr id="14" name="Рисунок 13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378" y="695559"/>
            <a:ext cx="1644754" cy="1644754"/>
          </a:xfrm>
          <a:prstGeom prst="rect">
            <a:avLst/>
          </a:prstGeom>
        </p:spPr>
      </p:pic>
      <p:sp>
        <p:nvSpPr>
          <p:cNvPr id="17" name="Прямокутник 16"/>
          <p:cNvSpPr/>
          <p:nvPr/>
        </p:nvSpPr>
        <p:spPr>
          <a:xfrm rot="20564034">
            <a:off x="707206" y="251744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3" name="Рисунок 22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606" y="562688"/>
            <a:ext cx="1770459" cy="1832537"/>
          </a:xfrm>
          <a:prstGeom prst="rect">
            <a:avLst/>
          </a:prstGeom>
        </p:spPr>
      </p:pic>
      <p:pic>
        <p:nvPicPr>
          <p:cNvPr id="24" name="Рисунок 23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219" y="539401"/>
            <a:ext cx="1781517" cy="1843982"/>
          </a:xfrm>
          <a:prstGeom prst="rect">
            <a:avLst/>
          </a:prstGeom>
        </p:spPr>
      </p:pic>
      <p:pic>
        <p:nvPicPr>
          <p:cNvPr id="25" name="Рисунок 24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5" r="11528"/>
          <a:stretch>
            <a:fillRect/>
          </a:stretch>
        </p:blipFill>
        <p:spPr>
          <a:xfrm>
            <a:off x="6323449" y="-27418"/>
            <a:ext cx="2896413" cy="2477026"/>
          </a:xfrm>
          <a:prstGeom prst="rect">
            <a:avLst/>
          </a:prstGeom>
        </p:spPr>
      </p:pic>
      <p:pic>
        <p:nvPicPr>
          <p:cNvPr id="29" name="Рисунок 28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8" r="14640"/>
          <a:stretch>
            <a:fillRect/>
          </a:stretch>
        </p:blipFill>
        <p:spPr>
          <a:xfrm rot="19647597" flipH="1">
            <a:off x="5126137" y="10055"/>
            <a:ext cx="1953386" cy="2782957"/>
          </a:xfrm>
          <a:prstGeom prst="rect">
            <a:avLst/>
          </a:prstGeom>
        </p:spPr>
      </p:pic>
      <p:pic>
        <p:nvPicPr>
          <p:cNvPr id="27" name="Рисунок 26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90" y="491114"/>
            <a:ext cx="1887830" cy="1954023"/>
          </a:xfrm>
          <a:prstGeom prst="rect">
            <a:avLst/>
          </a:prstGeom>
        </p:spPr>
      </p:pic>
      <p:pic>
        <p:nvPicPr>
          <p:cNvPr id="28" name="Рисунок 27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483" y="508313"/>
            <a:ext cx="1854599" cy="1919627"/>
          </a:xfrm>
          <a:prstGeom prst="rect">
            <a:avLst/>
          </a:prstGeom>
        </p:spPr>
      </p:pic>
      <p:sp>
        <p:nvSpPr>
          <p:cNvPr id="30" name="Прямокутник 29"/>
          <p:cNvSpPr/>
          <p:nvPr/>
        </p:nvSpPr>
        <p:spPr>
          <a:xfrm rot="20957120">
            <a:off x="5680768" y="269512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2" name="Рисунок 31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397" y="2980949"/>
            <a:ext cx="1357889" cy="1357889"/>
          </a:xfrm>
          <a:prstGeom prst="rect">
            <a:avLst/>
          </a:prstGeom>
        </p:spPr>
      </p:pic>
      <p:pic>
        <p:nvPicPr>
          <p:cNvPr id="34" name="Рисунок 33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699" y="2969447"/>
            <a:ext cx="1391722" cy="1391722"/>
          </a:xfrm>
          <a:prstGeom prst="rect">
            <a:avLst/>
          </a:prstGeom>
        </p:spPr>
      </p:pic>
      <p:pic>
        <p:nvPicPr>
          <p:cNvPr id="33" name="Рисунок 32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296" y="2483604"/>
            <a:ext cx="1174173" cy="1174173"/>
          </a:xfrm>
          <a:prstGeom prst="rect">
            <a:avLst/>
          </a:prstGeom>
        </p:spPr>
      </p:pic>
      <p:pic>
        <p:nvPicPr>
          <p:cNvPr id="35" name="Рисунок 34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637" y="2884372"/>
            <a:ext cx="1449018" cy="1449018"/>
          </a:xfrm>
          <a:prstGeom prst="rect">
            <a:avLst/>
          </a:prstGeom>
        </p:spPr>
      </p:pic>
      <p:pic>
        <p:nvPicPr>
          <p:cNvPr id="42" name="Рисунок 41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6" r="11712"/>
          <a:stretch>
            <a:fillRect/>
          </a:stretch>
        </p:blipFill>
        <p:spPr>
          <a:xfrm>
            <a:off x="3674859" y="2317294"/>
            <a:ext cx="2951498" cy="2349875"/>
          </a:xfrm>
          <a:prstGeom prst="rect">
            <a:avLst/>
          </a:prstGeom>
        </p:spPr>
      </p:pic>
      <p:pic>
        <p:nvPicPr>
          <p:cNvPr id="37" name="Рисунок 36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6" r="13162" b="7719"/>
          <a:stretch>
            <a:fillRect/>
          </a:stretch>
        </p:blipFill>
        <p:spPr>
          <a:xfrm rot="19647597" flipH="1">
            <a:off x="2397184" y="2260689"/>
            <a:ext cx="1977869" cy="2568138"/>
          </a:xfrm>
          <a:prstGeom prst="rect">
            <a:avLst/>
          </a:prstGeom>
        </p:spPr>
      </p:pic>
      <p:pic>
        <p:nvPicPr>
          <p:cNvPr id="43" name="Рисунок 42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722" y="2873754"/>
            <a:ext cx="1533418" cy="1533418"/>
          </a:xfrm>
          <a:prstGeom prst="rect">
            <a:avLst/>
          </a:prstGeom>
        </p:spPr>
      </p:pic>
      <p:pic>
        <p:nvPicPr>
          <p:cNvPr id="46" name="Рисунок 45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319" y="2466996"/>
            <a:ext cx="1367440" cy="1367440"/>
          </a:xfrm>
          <a:prstGeom prst="rect">
            <a:avLst/>
          </a:prstGeom>
        </p:spPr>
      </p:pic>
      <p:pic>
        <p:nvPicPr>
          <p:cNvPr id="44" name="Рисунок 43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48" y="3000446"/>
            <a:ext cx="1449018" cy="1449018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721" y="2982661"/>
            <a:ext cx="1414404" cy="1414404"/>
          </a:xfrm>
          <a:prstGeom prst="rect">
            <a:avLst/>
          </a:prstGeom>
        </p:spPr>
      </p:pic>
      <p:sp>
        <p:nvSpPr>
          <p:cNvPr id="47" name="Прямокутник 46"/>
          <p:cNvSpPr/>
          <p:nvPr/>
        </p:nvSpPr>
        <p:spPr>
          <a:xfrm rot="20957120">
            <a:off x="3017121" y="2553915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9" name="Рисунок 48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46" y="5465140"/>
            <a:ext cx="1174793" cy="1226062"/>
          </a:xfrm>
          <a:prstGeom prst="rect">
            <a:avLst/>
          </a:prstGeom>
        </p:spPr>
      </p:pic>
      <p:pic>
        <p:nvPicPr>
          <p:cNvPr id="50" name="Рисунок 49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836" y="5366231"/>
            <a:ext cx="1251574" cy="1306194"/>
          </a:xfrm>
          <a:prstGeom prst="rect">
            <a:avLst/>
          </a:prstGeom>
        </p:spPr>
      </p:pic>
      <p:pic>
        <p:nvPicPr>
          <p:cNvPr id="51" name="Рисунок 50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021" y="5388468"/>
            <a:ext cx="1251575" cy="1306195"/>
          </a:xfrm>
          <a:prstGeom prst="rect">
            <a:avLst/>
          </a:prstGeom>
        </p:spPr>
      </p:pic>
      <p:pic>
        <p:nvPicPr>
          <p:cNvPr id="52" name="Рисунок 51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66" y="4869563"/>
            <a:ext cx="1046573" cy="1092246"/>
          </a:xfrm>
          <a:prstGeom prst="rect">
            <a:avLst/>
          </a:prstGeom>
        </p:spPr>
      </p:pic>
      <p:pic>
        <p:nvPicPr>
          <p:cNvPr id="53" name="Рисунок 52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350" y="4803848"/>
            <a:ext cx="1112734" cy="1161295"/>
          </a:xfrm>
          <a:prstGeom prst="rect">
            <a:avLst/>
          </a:prstGeom>
        </p:spPr>
      </p:pic>
      <p:pic>
        <p:nvPicPr>
          <p:cNvPr id="54" name="Рисунок 53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2" r="12313"/>
          <a:stretch>
            <a:fillRect/>
          </a:stretch>
        </p:blipFill>
        <p:spPr>
          <a:xfrm>
            <a:off x="1164677" y="4498522"/>
            <a:ext cx="2817173" cy="2421282"/>
          </a:xfrm>
          <a:prstGeom prst="rect">
            <a:avLst/>
          </a:prstGeom>
        </p:spPr>
      </p:pic>
      <p:pic>
        <p:nvPicPr>
          <p:cNvPr id="55" name="Рисунок 54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9"/>
          <a:stretch>
            <a:fillRect/>
          </a:stretch>
        </p:blipFill>
        <p:spPr>
          <a:xfrm rot="19647597" flipH="1">
            <a:off x="-343208" y="4652824"/>
            <a:ext cx="2365269" cy="2782957"/>
          </a:xfrm>
          <a:prstGeom prst="rect">
            <a:avLst/>
          </a:prstGeom>
        </p:spPr>
      </p:pic>
      <p:pic>
        <p:nvPicPr>
          <p:cNvPr id="60" name="Рисунок 59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89" y="5422943"/>
            <a:ext cx="1256344" cy="1311172"/>
          </a:xfrm>
          <a:prstGeom prst="rect">
            <a:avLst/>
          </a:prstGeom>
        </p:spPr>
      </p:pic>
      <p:pic>
        <p:nvPicPr>
          <p:cNvPr id="61" name="Рисунок 60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502" y="4834324"/>
            <a:ext cx="1080338" cy="1127485"/>
          </a:xfrm>
          <a:prstGeom prst="rect">
            <a:avLst/>
          </a:prstGeom>
        </p:spPr>
      </p:pic>
      <p:pic>
        <p:nvPicPr>
          <p:cNvPr id="57" name="Рисунок 56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505" y="4840742"/>
            <a:ext cx="1031575" cy="1076594"/>
          </a:xfrm>
          <a:prstGeom prst="rect">
            <a:avLst/>
          </a:prstGeom>
        </p:spPr>
      </p:pic>
      <p:pic>
        <p:nvPicPr>
          <p:cNvPr id="58" name="Рисунок 57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88" y="5402215"/>
            <a:ext cx="1217096" cy="1270210"/>
          </a:xfrm>
          <a:prstGeom prst="rect">
            <a:avLst/>
          </a:prstGeom>
        </p:spPr>
      </p:pic>
      <p:pic>
        <p:nvPicPr>
          <p:cNvPr id="59" name="Рисунок 58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632" y="5403582"/>
            <a:ext cx="1251576" cy="1306196"/>
          </a:xfrm>
          <a:prstGeom prst="rect">
            <a:avLst/>
          </a:prstGeom>
        </p:spPr>
      </p:pic>
      <p:sp>
        <p:nvSpPr>
          <p:cNvPr id="62" name="Прямокутник 61"/>
          <p:cNvSpPr/>
          <p:nvPr/>
        </p:nvSpPr>
        <p:spPr>
          <a:xfrm rot="20564034">
            <a:off x="575705" y="4842476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4" name="Рисунок 63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439" y="4809338"/>
            <a:ext cx="1771766" cy="1788369"/>
          </a:xfrm>
          <a:prstGeom prst="rect">
            <a:avLst/>
          </a:prstGeom>
        </p:spPr>
      </p:pic>
      <p:pic>
        <p:nvPicPr>
          <p:cNvPr id="65" name="Рисунок 64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r="14564"/>
          <a:stretch>
            <a:fillRect/>
          </a:stretch>
        </p:blipFill>
        <p:spPr>
          <a:xfrm>
            <a:off x="6353426" y="4430869"/>
            <a:ext cx="2896413" cy="2459052"/>
          </a:xfrm>
          <a:prstGeom prst="rect">
            <a:avLst/>
          </a:prstGeom>
        </p:spPr>
      </p:pic>
      <p:pic>
        <p:nvPicPr>
          <p:cNvPr id="66" name="Рисунок 65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9" r="11269"/>
          <a:stretch>
            <a:fillRect/>
          </a:stretch>
        </p:blipFill>
        <p:spPr>
          <a:xfrm rot="19647597" flipH="1">
            <a:off x="5205736" y="4513956"/>
            <a:ext cx="1953694" cy="2782957"/>
          </a:xfrm>
          <a:prstGeom prst="rect">
            <a:avLst/>
          </a:prstGeom>
        </p:spPr>
      </p:pic>
      <p:pic>
        <p:nvPicPr>
          <p:cNvPr id="68" name="Рисунок 67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007" y="4824042"/>
            <a:ext cx="1742630" cy="1758960"/>
          </a:xfrm>
          <a:prstGeom prst="rect">
            <a:avLst/>
          </a:prstGeom>
        </p:spPr>
      </p:pic>
      <p:sp>
        <p:nvSpPr>
          <p:cNvPr id="69" name="Прямокутник 68"/>
          <p:cNvSpPr/>
          <p:nvPr/>
        </p:nvSpPr>
        <p:spPr>
          <a:xfrm rot="20564034">
            <a:off x="5938574" y="4782537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Рисунок 10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4444851" y="316282"/>
            <a:ext cx="1150471" cy="2014572"/>
          </a:xfrm>
          <a:prstGeom prst="rect">
            <a:avLst/>
          </a:prstGeom>
        </p:spPr>
      </p:pic>
      <p:pic>
        <p:nvPicPr>
          <p:cNvPr id="15" name="Рисунок 14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10529895" y="254434"/>
            <a:ext cx="352072" cy="616508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9331325" y="2009140"/>
            <a:ext cx="2619375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7" grpId="0"/>
      <p:bldP spid="30" grpId="0"/>
      <p:bldP spid="47" grpId="0"/>
      <p:bldP spid="62" grpId="0"/>
      <p:bldP spid="6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DBDD2A9-D3E0-4F5D-A566-02A9B2314D55}"/>
</file>

<file path=customXml/itemProps2.xml><?xml version="1.0" encoding="utf-8"?>
<ds:datastoreItem xmlns:ds="http://schemas.openxmlformats.org/officeDocument/2006/customXml" ds:itemID="{494AE4B5-87CC-4908-A806-EDFA57DC5752}"/>
</file>

<file path=customXml/itemProps3.xml><?xml version="1.0" encoding="utf-8"?>
<ds:datastoreItem xmlns:ds="http://schemas.openxmlformats.org/officeDocument/2006/customXml" ds:itemID="{DB951B3E-188B-458F-8E99-507244F193B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10</cp:revision>
  <dcterms:created xsi:type="dcterms:W3CDTF">2024-05-10T18:50:00Z</dcterms:created>
  <dcterms:modified xsi:type="dcterms:W3CDTF">2024-12-24T15:29:30Z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12DA735BAC0C445A80B32A66BCA35D61_12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