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5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34169B-4C89-4FE1-BEF9-290124EC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80926"/>
            <a:chOff x="2030278" y="583195"/>
            <a:chExt cx="4386021" cy="558092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922830" y="5640901"/>
              <a:ext cx="2860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в коляске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315" y="583195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91695" y="1180843"/>
            <a:ext cx="3859583" cy="4983278"/>
            <a:chOff x="2391695" y="1180843"/>
            <a:chExt cx="3859583" cy="498327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2922830" y="5640901"/>
              <a:ext cx="269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в миске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411" y="583195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38106" y="595160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855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сосне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11" y="583195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193243" y="83424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338019" y="5664771"/>
              <a:ext cx="1972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Лиса в лесу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507" y="583195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090057" y="558863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808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Снеговик на сковороде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507" y="583195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193243" y="834247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501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в космосе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603" y="583195"/>
            <a:ext cx="5279594" cy="5706351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B5C74BF-B1C2-4655-82F1-B0F5C9C1CFBB}"/>
              </a:ext>
            </a:extLst>
          </p:cNvPr>
          <p:cNvGrpSpPr/>
          <p:nvPr/>
        </p:nvGrpSpPr>
        <p:grpSpPr>
          <a:xfrm>
            <a:off x="1935838" y="1040147"/>
            <a:ext cx="4733912" cy="5159328"/>
            <a:chOff x="1935838" y="1040147"/>
            <a:chExt cx="4733912" cy="515932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9A8DA80-CC77-4C8D-8817-F812B5CAF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6106" t="16014" r="6106"/>
            <a:stretch/>
          </p:blipFill>
          <p:spPr>
            <a:xfrm>
              <a:off x="1935838" y="1040147"/>
              <a:ext cx="4733912" cy="45607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CB67A-6C30-4744-9EBE-F8CD22598D95}"/>
                </a:ext>
              </a:extLst>
            </p:cNvPr>
            <p:cNvSpPr txBox="1"/>
            <p:nvPr/>
          </p:nvSpPr>
          <p:spPr>
            <a:xfrm>
              <a:off x="2789408" y="5676255"/>
              <a:ext cx="3069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остановке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1966679" y="766838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7227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столе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099375" y="724691"/>
            <a:ext cx="4417464" cy="5413752"/>
            <a:chOff x="2099375" y="724691"/>
            <a:chExt cx="4417464" cy="54137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831129" y="5615223"/>
              <a:ext cx="310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подсолнухе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3699" y="583195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51331" y="780847"/>
            <a:ext cx="4745389" cy="5347093"/>
            <a:chOff x="1951331" y="780847"/>
            <a:chExt cx="4745389" cy="5347093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2914623" y="5604720"/>
              <a:ext cx="2876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Кресло в сундуке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699" y="583195"/>
            <a:ext cx="5285690" cy="5706351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C6BDDF6-4832-4CB9-A7F0-68D8C5A9CBC9}"/>
              </a:ext>
            </a:extLst>
          </p:cNvPr>
          <p:cNvGrpSpPr/>
          <p:nvPr/>
        </p:nvGrpSpPr>
        <p:grpSpPr>
          <a:xfrm>
            <a:off x="1717679" y="1095425"/>
            <a:ext cx="5104436" cy="5051743"/>
            <a:chOff x="1717679" y="1095425"/>
            <a:chExt cx="5104436" cy="505174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C11F7E-8D32-4EFC-A892-FE606AAC2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" b="-829"/>
            <a:stretch/>
          </p:blipFill>
          <p:spPr>
            <a:xfrm>
              <a:off x="1717679" y="1095425"/>
              <a:ext cx="5104436" cy="428240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26F5EBA-0E7D-4E68-8C63-CF3CF8D5B787}"/>
                </a:ext>
              </a:extLst>
            </p:cNvPr>
            <p:cNvSpPr txBox="1"/>
            <p:nvPr/>
          </p:nvSpPr>
          <p:spPr>
            <a:xfrm>
              <a:off x="2711865" y="5623948"/>
              <a:ext cx="3343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Кисточка на красках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127" y="575824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396" y="719557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00869" y="2304361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2024-08-23T15:40:05Z</dcterms:created>
  <dcterms:modified xsi:type="dcterms:W3CDTF">2024-08-23T20:09:50Z</dcterms:modified>
</cp:coreProperties>
</file>