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680CB1-AB16-482A-A19B-EBDE0CDB9D9F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0E1F89-0721-4A4C-8903-03C33BDB767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slideLayout" Target="../slideLayouts/slideLayout1.xml"/><Relationship Id="rId21" Type="http://schemas.openxmlformats.org/officeDocument/2006/relationships/image" Target="../media/image20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атр, Пурпурный цвет, Центр исполнительских искусств, сцен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37" name="Прямоугольник: скругленные углы 36"/>
          <p:cNvSpPr/>
          <p:nvPr/>
        </p:nvSpPr>
        <p:spPr>
          <a:xfrm>
            <a:off x="4855299" y="996004"/>
            <a:ext cx="2425700" cy="24257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3986615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5488483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7002547" y="3713450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5688732" y="3915034"/>
            <a:ext cx="762000" cy="762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180313" y="3915550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7201213" y="3912116"/>
            <a:ext cx="762000" cy="762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рыба, Плавник, мультфильм, иллюстрация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26" y="1083795"/>
            <a:ext cx="2375850" cy="2375850"/>
          </a:xfrm>
          <a:prstGeom prst="rect">
            <a:avLst/>
          </a:prstGeom>
        </p:spPr>
      </p:pic>
      <p:sp>
        <p:nvSpPr>
          <p:cNvPr id="45" name="Прямоугольник: скругленные углы 44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6" name="Рисунок 35" descr="Изображение выглядит как апельсин, ед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65" y="1171086"/>
            <a:ext cx="2485571" cy="2485571"/>
          </a:xfrm>
          <a:prstGeom prst="rect">
            <a:avLst/>
          </a:prstGeom>
        </p:spPr>
      </p:pic>
      <p:sp>
        <p:nvSpPr>
          <p:cNvPr id="46" name="Прямоугольник: скругленные углы 45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4" name="Рисунок 33" descr="Изображение выглядит как круг, лампа, иллюстрация, искусство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299" y="1065167"/>
            <a:ext cx="2384241" cy="2547233"/>
          </a:xfrm>
          <a:prstGeom prst="rect">
            <a:avLst/>
          </a:prstGeom>
        </p:spPr>
      </p:pic>
      <p:sp>
        <p:nvSpPr>
          <p:cNvPr id="47" name="Прямоугольник: скругленные углы 46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2" name="Рисунок 31" descr="Изображение выглядит как беспозвоночный, ракообразное, лобстер, моллюски и ракообразны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747" y="1109741"/>
            <a:ext cx="2195618" cy="2195618"/>
          </a:xfrm>
          <a:prstGeom prst="rect">
            <a:avLst/>
          </a:prstGeom>
        </p:spPr>
      </p:pic>
      <p:sp>
        <p:nvSpPr>
          <p:cNvPr id="48" name="Прямоугольник: скругленные углы 47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" name="Рисунок 29" descr="Изображение выглядит как устройство, электродрель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197441"/>
            <a:ext cx="2256524" cy="2256524"/>
          </a:xfrm>
          <a:prstGeom prst="rect">
            <a:avLst/>
          </a:prstGeom>
        </p:spPr>
      </p:pic>
      <p:sp>
        <p:nvSpPr>
          <p:cNvPr id="49" name="Прямоугольник: скругленные углы 48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рыба, Морское млекопитающее, Плавник, рисуно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179" y="1052056"/>
            <a:ext cx="2384241" cy="2384241"/>
          </a:xfrm>
          <a:prstGeom prst="rect">
            <a:avLst/>
          </a:prstGeom>
        </p:spPr>
      </p:pic>
      <p:sp>
        <p:nvSpPr>
          <p:cNvPr id="50" name="Прямоугольник: скругленные углы 49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6" name="Рисунок 25" descr="Изображение выглядит как цветок, растение, рисунок, ма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97" y="1147890"/>
            <a:ext cx="2215642" cy="2215642"/>
          </a:xfrm>
          <a:prstGeom prst="rect">
            <a:avLst/>
          </a:prstGeom>
        </p:spPr>
      </p:pic>
      <p:sp>
        <p:nvSpPr>
          <p:cNvPr id="51" name="Прямоугольник: скругленные углы 50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662" y="939211"/>
            <a:ext cx="2314551" cy="2314551"/>
          </a:xfrm>
          <a:prstGeom prst="rect">
            <a:avLst/>
          </a:prstGeom>
        </p:spPr>
      </p:pic>
      <p:sp>
        <p:nvSpPr>
          <p:cNvPr id="52" name="Прямоугольник: скругленные углы 51"/>
          <p:cNvSpPr/>
          <p:nvPr/>
        </p:nvSpPr>
        <p:spPr>
          <a:xfrm>
            <a:off x="5488483" y="496767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83" y="1008374"/>
            <a:ext cx="2425700" cy="2425700"/>
          </a:xfrm>
          <a:prstGeom prst="rect">
            <a:avLst/>
          </a:prstGeom>
        </p:spPr>
      </p:pic>
      <p:sp>
        <p:nvSpPr>
          <p:cNvPr id="53" name="Прямоугольник: скругленные углы 52"/>
          <p:cNvSpPr/>
          <p:nvPr/>
        </p:nvSpPr>
        <p:spPr>
          <a:xfrm>
            <a:off x="5487848" y="496521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Рисунок 19" descr="Изображение выглядит как крупный рогатый скот, бык, рог, Бык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139193"/>
            <a:ext cx="2288078" cy="2288078"/>
          </a:xfrm>
          <a:prstGeom prst="rect">
            <a:avLst/>
          </a:prstGeom>
        </p:spPr>
      </p:pic>
      <p:sp>
        <p:nvSpPr>
          <p:cNvPr id="54" name="Прямоугольник: скругленные углы 53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8" name="Рисунок 17" descr="Изображение выглядит как оружие, нож, Оружие ближнего боя, Лезви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695" y="1175211"/>
            <a:ext cx="2195618" cy="2195618"/>
          </a:xfrm>
          <a:prstGeom prst="rect">
            <a:avLst/>
          </a:prstGeom>
        </p:spPr>
      </p:pic>
      <p:sp>
        <p:nvSpPr>
          <p:cNvPr id="55" name="Прямоугольник: скругленные углы 54"/>
          <p:cNvSpPr/>
          <p:nvPr/>
        </p:nvSpPr>
        <p:spPr>
          <a:xfrm>
            <a:off x="5487848" y="496275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Рисунок 13" descr="Изображение выглядит как Контейнер для отходов, кружка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91" y="1082007"/>
            <a:ext cx="2485570" cy="2485570"/>
          </a:xfrm>
          <a:prstGeom prst="rect">
            <a:avLst/>
          </a:prstGeom>
        </p:spPr>
      </p:pic>
      <p:sp>
        <p:nvSpPr>
          <p:cNvPr id="56" name="Прямоугольник: скругленные углы 55"/>
          <p:cNvSpPr/>
          <p:nvPr/>
        </p:nvSpPr>
        <p:spPr>
          <a:xfrm>
            <a:off x="5487848" y="4948621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Рисунок 11" descr="Изображение выглядит как графическая вставка, рисунок, иллюстрация, Мультфильм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118" y="976307"/>
            <a:ext cx="2314551" cy="2535737"/>
          </a:xfrm>
          <a:prstGeom prst="rect">
            <a:avLst/>
          </a:prstGeom>
        </p:spPr>
      </p:pic>
      <p:sp>
        <p:nvSpPr>
          <p:cNvPr id="57" name="Прямоугольник: скругленные углы 56"/>
          <p:cNvSpPr/>
          <p:nvPr/>
        </p:nvSpPr>
        <p:spPr>
          <a:xfrm>
            <a:off x="5487213" y="4946162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</a:t>
            </a:r>
            <a:endParaRPr 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зарисовка, иллюстрация, мультфильм, млекопитающее&#10;&#10;Контент, сгенерированный ИИ, может содержать ошибки.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724" y="1135549"/>
            <a:ext cx="2314551" cy="2314551"/>
          </a:xfrm>
          <a:prstGeom prst="rect">
            <a:avLst/>
          </a:prstGeom>
        </p:spPr>
      </p:pic>
      <p:sp>
        <p:nvSpPr>
          <p:cNvPr id="58" name="Прямоугольник: скругленные углы 57"/>
          <p:cNvSpPr/>
          <p:nvPr/>
        </p:nvSpPr>
        <p:spPr>
          <a:xfrm>
            <a:off x="5486578" y="4943703"/>
            <a:ext cx="1159332" cy="115933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en-US" sz="7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</a:t>
            </a:r>
            <a:endParaRPr lang="uk-UA" altLang="en-US" sz="7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9" name="подаоркРисунок 40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>
            <a:fillRect/>
          </a:stretch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>
            <a:fillRect/>
          </a:stretch>
        </p:blipFill>
        <p:spPr>
          <a:xfrm>
            <a:off x="3902323" y="508055"/>
            <a:ext cx="4453105" cy="4263288"/>
          </a:xfrm>
          <a:prstGeom prst="rect">
            <a:avLst/>
          </a:prstGeom>
        </p:spPr>
      </p:pic>
      <p:pic>
        <p:nvPicPr>
          <p:cNvPr id="240" name="Picture 23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186100" y="2006128"/>
            <a:ext cx="3505200" cy="3514725"/>
          </a:xfrm>
          <a:prstGeom prst="rect">
            <a:avLst/>
          </a:prstGeom>
        </p:spPr>
      </p:pic>
      <p:pic>
        <p:nvPicPr>
          <p:cNvPr id="241" name="Picture 24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32228" y="2006129"/>
            <a:ext cx="346710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F2BC1C8-FF58-414D-BF2E-0EFB27B6D579}"/>
</file>

<file path=customXml/itemProps2.xml><?xml version="1.0" encoding="utf-8"?>
<ds:datastoreItem xmlns:ds="http://schemas.openxmlformats.org/officeDocument/2006/customXml" ds:itemID="{DCF90635-F5AA-4B85-9C55-E5CD85BC0E5A}"/>
</file>

<file path=customXml/itemProps3.xml><?xml version="1.0" encoding="utf-8"?>
<ds:datastoreItem xmlns:ds="http://schemas.openxmlformats.org/officeDocument/2006/customXml" ds:itemID="{6682D8B3-96BA-4E34-A47E-8F2A6AA965D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Aptos</vt:lpstr>
      <vt:lpstr>Segoe UI</vt:lpstr>
      <vt:lpstr>Microsoft YaHei</vt:lpstr>
      <vt:lpstr>Arial Unicode MS</vt:lpstr>
      <vt:lpstr>Aptos Display</vt:lpstr>
      <vt:lpstr>Segoe UI Variable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yanag</cp:lastModifiedBy>
  <cp:revision>2</cp:revision>
  <dcterms:created xsi:type="dcterms:W3CDTF">2025-02-14T12:19:00Z</dcterms:created>
  <dcterms:modified xsi:type="dcterms:W3CDTF">2025-03-18T15:40:15Z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B0B221B3FA3D4ACDB010240F2515E226_12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