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media/media6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812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audio" Target="NULL" TargetMode="External"/><Relationship Id="rId3" Type="http://schemas.microsoft.com/office/2007/relationships/media" Target="../media/media1.mp3"/><Relationship Id="rId4" Type="http://schemas.microsoft.com/office/2007/relationships/media" Target="../media/media2.mp3"/><Relationship Id="rId5" Type="http://schemas.microsoft.com/office/2007/relationships/media" Target="../media/media3.mp3"/><Relationship Id="rId6" Type="http://schemas.microsoft.com/office/2007/relationships/media" Target="../media/media4.mp3"/><Relationship Id="rId7" Type="http://schemas.microsoft.com/office/2007/relationships/media" Target="../media/media5.mp3"/><Relationship Id="rId8" Type="http://schemas.openxmlformats.org/officeDocument/2006/relationships/audio" Target="../media/media5.mp3"/><Relationship Id="rId9" Type="http://schemas.microsoft.com/office/2007/relationships/media" Target="../media/media6.mp3"/><Relationship Id="rId10" Type="http://schemas.openxmlformats.org/officeDocument/2006/relationships/slideLayout" Target="../slideLayouts/slideLayout2.xml"/><Relationship Id="rId11" Type="http://schemas.openxmlformats.org/officeDocument/2006/relationships/image" Target="../media/image1.png"/><Relationship Id="rId12" Type="http://schemas.openxmlformats.org/officeDocument/2006/relationships/image" Target="../media/image2.png"/><Relationship Id="rId13" Type="http://schemas.openxmlformats.org/officeDocument/2006/relationships/image" Target="../media/image3.png"/><Relationship Id="rId14" Type="http://schemas.openxmlformats.org/officeDocument/2006/relationships/image" Target="../media/image4.png"/><Relationship Id="rId15" Type="http://schemas.openxmlformats.org/officeDocument/2006/relationships/image" Target="../media/image5.png"/><Relationship Id="rId16" Type="http://schemas.openxmlformats.org/officeDocument/2006/relationships/image" Target="../media/image6.png"/><Relationship Id="rId17" Type="http://schemas.openxmlformats.org/officeDocument/2006/relationships/image" Target="../media/image7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11.png"/><Relationship Id="rId22" Type="http://schemas.openxmlformats.org/officeDocument/2006/relationships/image" Target="../media/image12.png"/><Relationship Id="rId2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4214" y="3902"/>
            <a:ext cx="12196214" cy="6858000"/>
          </a:xfrm>
          <a:prstGeom prst="rect">
            <a:avLst/>
          </a:prstGeom>
        </p:spPr>
      </p:pic>
      <p:sp>
        <p:nvSpPr>
          <p:cNvPr id="50" name="Прямокутник: округлені кути 49"/>
          <p:cNvSpPr/>
          <p:nvPr/>
        </p:nvSpPr>
        <p:spPr>
          <a:xfrm>
            <a:off x="551217" y="2192272"/>
            <a:ext cx="1782825" cy="1841188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35" b="25161"/>
          <a:stretch>
            <a:fillRect/>
          </a:stretch>
        </p:blipFill>
        <p:spPr>
          <a:xfrm flipH="1">
            <a:off x="639911" y="3026409"/>
            <a:ext cx="1713241" cy="90636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5" b="6380"/>
          <a:stretch>
            <a:fillRect/>
          </a:stretch>
        </p:blipFill>
        <p:spPr>
          <a:xfrm rot="21004999">
            <a:off x="1036105" y="2311822"/>
            <a:ext cx="1182991" cy="992004"/>
          </a:xfrm>
          <a:prstGeom prst="rect">
            <a:avLst/>
          </a:prstGeom>
        </p:spPr>
      </p:pic>
      <p:sp>
        <p:nvSpPr>
          <p:cNvPr id="51" name="Прямокутник: округлені кути 50"/>
          <p:cNvSpPr/>
          <p:nvPr/>
        </p:nvSpPr>
        <p:spPr>
          <a:xfrm>
            <a:off x="3876014" y="2217368"/>
            <a:ext cx="2110267" cy="2019706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83606" flipH="1">
            <a:off x="3855516" y="2259493"/>
            <a:ext cx="1533832" cy="1533832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656" y="3343919"/>
            <a:ext cx="905429" cy="905429"/>
          </a:xfrm>
          <a:prstGeom prst="rect">
            <a:avLst/>
          </a:prstGeom>
        </p:spPr>
      </p:pic>
      <p:sp>
        <p:nvSpPr>
          <p:cNvPr id="52" name="Прямокутник: округлені кути 51"/>
          <p:cNvSpPr/>
          <p:nvPr/>
        </p:nvSpPr>
        <p:spPr>
          <a:xfrm>
            <a:off x="6085465" y="2890939"/>
            <a:ext cx="1427887" cy="1346135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7" b="8530"/>
          <a:stretch>
            <a:fillRect/>
          </a:stretch>
        </p:blipFill>
        <p:spPr>
          <a:xfrm>
            <a:off x="6152807" y="3088285"/>
            <a:ext cx="1293203" cy="1148789"/>
          </a:xfrm>
          <a:prstGeom prst="rect">
            <a:avLst/>
          </a:prstGeom>
        </p:spPr>
      </p:pic>
      <p:sp>
        <p:nvSpPr>
          <p:cNvPr id="58" name="Прямокутник: округлені кути 57"/>
          <p:cNvSpPr/>
          <p:nvPr/>
        </p:nvSpPr>
        <p:spPr>
          <a:xfrm>
            <a:off x="7794567" y="96631"/>
            <a:ext cx="1454371" cy="2445578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223" y="121179"/>
            <a:ext cx="1523330" cy="2393804"/>
          </a:xfrm>
          <a:prstGeom prst="rect">
            <a:avLst/>
          </a:prstGeom>
        </p:spPr>
      </p:pic>
      <p:sp>
        <p:nvSpPr>
          <p:cNvPr id="61" name="Прямокутник: округлені кути 60"/>
          <p:cNvSpPr/>
          <p:nvPr/>
        </p:nvSpPr>
        <p:spPr>
          <a:xfrm>
            <a:off x="9325532" y="920577"/>
            <a:ext cx="2789873" cy="5859484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6" t="6075" r="22892" b="4178"/>
          <a:stretch>
            <a:fillRect/>
          </a:stretch>
        </p:blipFill>
        <p:spPr>
          <a:xfrm>
            <a:off x="9399547" y="1088269"/>
            <a:ext cx="2789873" cy="5750817"/>
          </a:xfrm>
          <a:prstGeom prst="rect">
            <a:avLst/>
          </a:prstGeom>
        </p:spPr>
      </p:pic>
      <p:sp>
        <p:nvSpPr>
          <p:cNvPr id="2054" name="Прямокутник: округлені кути 2053"/>
          <p:cNvSpPr/>
          <p:nvPr/>
        </p:nvSpPr>
        <p:spPr>
          <a:xfrm>
            <a:off x="3236572" y="1076286"/>
            <a:ext cx="1278884" cy="906360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00715">
            <a:off x="3382776" y="1033970"/>
            <a:ext cx="986477" cy="9864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409" y="3291255"/>
            <a:ext cx="3821713" cy="3469411"/>
          </a:xfrm>
          <a:prstGeom prst="rect">
            <a:avLst/>
          </a:prstGeom>
        </p:spPr>
      </p:pic>
      <p:pic>
        <p:nvPicPr>
          <p:cNvPr id="49" name="часы тикают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/>
                </p14:media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89745" y="1045094"/>
            <a:ext cx="487363" cy="487363"/>
          </a:xfrm>
          <a:prstGeom prst="rect">
            <a:avLst/>
          </a:prstGeom>
        </p:spPr>
      </p:pic>
      <p:pic>
        <p:nvPicPr>
          <p:cNvPr id="48" name="холодильни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4">
                  <p14:trim/>
                </p14:media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601356" y="1656974"/>
            <a:ext cx="487363" cy="487363"/>
          </a:xfrm>
          <a:prstGeom prst="rect">
            <a:avLst/>
          </a:prstGeom>
        </p:spPr>
      </p:pic>
      <p:pic>
        <p:nvPicPr>
          <p:cNvPr id="42" name="жарим на сковороде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5">
                  <p14:trim/>
                </p14:media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80245" y="2282336"/>
            <a:ext cx="487363" cy="487363"/>
          </a:xfrm>
          <a:prstGeom prst="rect">
            <a:avLst/>
          </a:prstGeom>
        </p:spPr>
      </p:pic>
      <p:pic>
        <p:nvPicPr>
          <p:cNvPr id="43" name="наливаем воду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6">
                  <p14:trim/>
                </p14:media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70412" y="4005666"/>
            <a:ext cx="487363" cy="487363"/>
          </a:xfrm>
          <a:prstGeom prst="rect">
            <a:avLst/>
          </a:prstGeom>
        </p:spPr>
      </p:pic>
      <p:pic>
        <p:nvPicPr>
          <p:cNvPr id="45" name="мешаем кашу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83248" y="3442692"/>
            <a:ext cx="487363" cy="487363"/>
          </a:xfrm>
          <a:prstGeom prst="rect">
            <a:avLst/>
          </a:prstGeom>
        </p:spPr>
      </p:pic>
      <p:pic>
        <p:nvPicPr>
          <p:cNvPr id="47" name="моб. телефон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9">
                  <p14:trim/>
                </p14:media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70413" y="2803892"/>
            <a:ext cx="487363" cy="487363"/>
          </a:xfrm>
          <a:prstGeom prst="rect">
            <a:avLst/>
          </a:prstGeom>
        </p:spPr>
      </p:pic>
      <p:pic>
        <p:nvPicPr>
          <p:cNvPr id="2055" name="Picture 2054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527925" y="2891155"/>
            <a:ext cx="3629025" cy="3619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7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573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682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6265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634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3924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682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3034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463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7824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67000" showWhenStopped="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9858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8" grpId="0" animBg="1"/>
      <p:bldP spid="61" grpId="0" animBg="1"/>
      <p:bldP spid="205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Широкоэкранный</PresentationFormat>
  <Paragraphs>0</Paragraphs>
  <Slides>1</Slides>
  <Notes>0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17</cp:revision>
  <dcterms:created xsi:type="dcterms:W3CDTF">2024-04-13T10:22:00Z</dcterms:created>
  <dcterms:modified xsi:type="dcterms:W3CDTF">2024-11-01T10:44:37Z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9B660AB0065F493893292B295986DD30_12</vt:lpwstr>
  </property>
  <property fmtid="{D5CDD505-2E9C-101B-9397-08002B2CF9AE}" pid="3" name="KSOProductBuildVer">
    <vt:lpwstr>1033-12.2.0.17119</vt:lpwstr>
  </property>
</Properties>
</file>