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77BCD-EA5E-4468-87FF-A9D33580E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736661-5C9A-4C1D-80B4-BE992327B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26305-1584-4488-B749-7727C2CF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7EC49-2BA7-40B0-95C3-1F5DC081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BC9E6-B575-42E8-AF81-4D67B8A3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0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3529F-982A-47F2-9ED1-4439A64C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B9D1C-1964-4EB7-BA95-8F43E2E58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3E4A6-D12B-4AC1-9C4F-C72A16C7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BB934-69F4-4BE5-AF80-53BFEC30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58118-9943-433D-8F70-A62360D9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7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BEC88E-F3E2-4C39-96C0-1191DB5A3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C95C5C-8E29-4F5A-B194-38A133B26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5883E-E2A8-489F-910B-0734B1E7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287F0-5490-43DE-9E0F-519F1622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210EE-599D-4781-8503-E05CC8B2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A7F19-3DB9-4218-BA1D-4C29E7C2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FEF11-94C6-4BEA-9E81-93B29CCE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345B8-8D8F-4BC3-8F15-9D79B348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8C7F8-6C80-4C8C-9F9A-21A0BFED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60165-19BB-4A22-B869-F0FFBD15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107D1-F1D6-4345-A81B-214CF4D2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A7BF8-3B0E-4BAB-9E9D-B0352335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004B9-F403-42EE-8C9E-3301775B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95015-1DCE-4DC4-8792-A46D0420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88D73-8F7D-4A2E-83CD-5771EC0C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2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8263D-03C5-4114-9A0B-FDF0B9D4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A9893-FBCF-4AD1-8890-D8415D743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DC9293-C26D-439D-BC04-BC7BD2590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8A870-B464-44BE-A2AE-654CFF02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CB85A-85B5-4A16-90D7-1E1D7644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4839E-3C16-4DCA-805F-7D4866A1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87258-CB43-40AE-97F2-681D834C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BF80B-9222-44DD-87B0-8065E35F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11FBA2-6B8F-4D57-AE1B-8B94F8D51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3D2985-1B14-45BA-B048-F83D0541B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6405F5-4E31-4CA0-8AD4-4E586D927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CF15F8-32D2-41A3-838A-64C3A33B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3A9FA9-0754-42D4-8023-BE5C8D7E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9C701B-EDD8-4203-99FD-B369A466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E9C4A-D32E-42C9-B0E3-A6E80B9D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D518E2-2EE6-4E83-B147-C4B149B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B1B5B-5A62-429A-B7D9-91EE1E01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9B19A2-E227-43B4-8DDB-D717B7C4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4E1401-014E-4221-86DB-30A78DB4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E01892-CA1B-4AD2-A68C-5F3C48B6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A48361-0469-43DC-B63F-03BFAB58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9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E9AB8-A19B-4235-8D36-CC37DF58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65DF9-D888-455C-91C4-AB64FAA5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6DDC9-023C-4B41-8F31-F1472E872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80E031-9309-40EB-915A-D419DE85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240C67-DDCE-48C3-84E8-7A2347C3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0A24C-016D-49C6-BB27-3EE251D6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8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841AB-36B8-4303-BB06-358E91F1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6A249E-5C5F-44F0-9826-C855EC213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3C05FE-A437-4C2B-99C8-0F82B9A92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DDC80-E26B-4A76-BF8F-41FBDB97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BCCC8-EF2D-4470-BA00-C844A7B2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E671E-0D13-4DF8-A60E-8834163D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723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761E2-04D1-4C07-8773-F39B3DE7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C2B2E8-D8D0-4BE5-8795-088732F68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EEABC-7C3E-4F37-88C1-85A41DA86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4145D-3C79-47A8-BFFB-4F6B20E9B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F3764-57FA-478B-A0B6-3AB92375A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4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3976C-E11F-49D5-B869-A8713347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76099D34-2D92-4BB1-B4B0-7C0519DAEF7F}"/>
              </a:ext>
            </a:extLst>
          </p:cNvPr>
          <p:cNvSpPr/>
          <p:nvPr/>
        </p:nvSpPr>
        <p:spPr>
          <a:xfrm>
            <a:off x="3362325" y="190499"/>
            <a:ext cx="3771900" cy="2924177"/>
          </a:xfrm>
          <a:prstGeom prst="cloudCallout">
            <a:avLst>
              <a:gd name="adj1" fmla="val 119360"/>
              <a:gd name="adj2" fmla="val 45239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62F78F-19D3-4733-9A0E-A77653ADF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82831" y="1762087"/>
            <a:ext cx="4198310" cy="45402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F2392C-E004-40EF-9D4D-D770E4081DF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6936" y="644587"/>
            <a:ext cx="2016000" cy="201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78C772-DDF8-4D6B-A67A-5E91D9A36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291" y="608587"/>
            <a:ext cx="2052000" cy="205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FCB3C6-7E54-41F9-96AA-5C4C4F4481C8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62045"/>
            <a:ext cx="2340000" cy="23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A1C031-E3E5-4C4F-8120-E44BFDE5B7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57966"/>
            <a:ext cx="2340000" cy="23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C50032-9AFE-44A1-B9A1-996C48DD7E2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511" y="414300"/>
            <a:ext cx="2340000" cy="234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34DF4A-8915-4881-8B41-15C0AF5FDD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697" y="453216"/>
            <a:ext cx="2340000" cy="234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DD541B-CDFC-4E3D-88CD-EE83055BBFA9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538154"/>
            <a:ext cx="2340000" cy="234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063CF6-FD1C-417E-8438-7466AD98BC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2561"/>
            <a:ext cx="2340000" cy="23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D63307-FC2E-4A56-A2F9-B14F981C7D8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061" y="661950"/>
            <a:ext cx="2327536" cy="23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480E42-5F28-4EF0-B34E-BE73DDF490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597" y="648054"/>
            <a:ext cx="2327536" cy="23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0D28F6-1702-4D3D-8689-69CE7873301A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5328"/>
            <a:ext cx="2340000" cy="23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2E5A9F-D1C8-4341-927A-B4D5CA09AA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099" y="529735"/>
            <a:ext cx="2340000" cy="234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626661-A5C3-4110-ADC7-65C18CF95A1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" r="772"/>
          <a:stretch/>
        </p:blipFill>
        <p:spPr>
          <a:xfrm>
            <a:off x="4089900" y="461635"/>
            <a:ext cx="2302102" cy="234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7D31EB9-C8CF-48F7-A520-EC82362C347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4614"/>
          <a:stretch/>
        </p:blipFill>
        <p:spPr>
          <a:xfrm>
            <a:off x="4185983" y="448350"/>
            <a:ext cx="2124047" cy="234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B8DC9DC-3E20-4788-B638-2690E43C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528" y="554041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08F443-56DE-44D8-B7D6-F93EC3BD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997" y="83524"/>
            <a:ext cx="2924177" cy="29241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73859" y="3528884"/>
            <a:ext cx="31908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3F30BC-23C6-4685-81CA-79849E24C4BD}"/>
</file>

<file path=customXml/itemProps2.xml><?xml version="1.0" encoding="utf-8"?>
<ds:datastoreItem xmlns:ds="http://schemas.openxmlformats.org/officeDocument/2006/customXml" ds:itemID="{B59439D2-6298-4121-9702-89106B8C99A8}"/>
</file>

<file path=customXml/itemProps3.xml><?xml version="1.0" encoding="utf-8"?>
<ds:datastoreItem xmlns:ds="http://schemas.openxmlformats.org/officeDocument/2006/customXml" ds:itemID="{4BA58644-B9A8-4576-AB3E-8E7111B600C9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2024-12-26T12:09:26Z</dcterms:created>
  <dcterms:modified xsi:type="dcterms:W3CDTF">2024-12-29T07:55:12Z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