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растение, дерево, цветок, дом&#10;&#10;Автоматически созданное описани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Прямоугольник: скругленные углы 11"/>
          <p:cNvSpPr/>
          <p:nvPr/>
        </p:nvSpPr>
        <p:spPr>
          <a:xfrm>
            <a:off x="81835" y="51260"/>
            <a:ext cx="2733095" cy="675649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Овал 37"/>
          <p:cNvSpPr/>
          <p:nvPr/>
        </p:nvSpPr>
        <p:spPr>
          <a:xfrm>
            <a:off x="2924101" y="357857"/>
            <a:ext cx="6408260" cy="624544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Овал 5"/>
          <p:cNvSpPr/>
          <p:nvPr/>
        </p:nvSpPr>
        <p:spPr>
          <a:xfrm>
            <a:off x="3191510" y="427136"/>
            <a:ext cx="6185559" cy="6106886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2" descr="Download hulk png cartoon clipart png photo | TOP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6" b="96624" l="10000" r="90000">
                        <a14:foregroundMark x1="40714" y1="8149" x2="65833" y2="6752"/>
                        <a14:foregroundMark x1="60833" y1="3492" x2="56190" y2="5471"/>
                        <a14:foregroundMark x1="23452" y1="90920" x2="30357" y2="96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" b="6300"/>
          <a:stretch>
            <a:fillRect/>
          </a:stretch>
        </p:blipFill>
        <p:spPr bwMode="auto">
          <a:xfrm>
            <a:off x="5060320" y="2771347"/>
            <a:ext cx="1039255" cy="1115333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" name="Picture 2" descr="Download hulk png cartoon clipart png photo | TOP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6" b="96624" l="10000" r="90000">
                        <a14:foregroundMark x1="40714" y1="8149" x2="65833" y2="6752"/>
                        <a14:foregroundMark x1="60833" y1="3492" x2="56190" y2="5471"/>
                        <a14:foregroundMark x1="23452" y1="90920" x2="30357" y2="96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" b="6300"/>
          <a:stretch>
            <a:fillRect/>
          </a:stretch>
        </p:blipFill>
        <p:spPr bwMode="auto">
          <a:xfrm>
            <a:off x="7196042" y="4655937"/>
            <a:ext cx="1039255" cy="1115333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9" name="Прямокутник 38"/>
          <p:cNvSpPr/>
          <p:nvPr/>
        </p:nvSpPr>
        <p:spPr>
          <a:xfrm>
            <a:off x="1253702" y="14655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Прямокутник 45"/>
          <p:cNvSpPr/>
          <p:nvPr/>
        </p:nvSpPr>
        <p:spPr>
          <a:xfrm>
            <a:off x="2156194" y="144952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Прямокутник 49"/>
          <p:cNvSpPr/>
          <p:nvPr/>
        </p:nvSpPr>
        <p:spPr>
          <a:xfrm>
            <a:off x="1088402" y="256611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51" name="Групувати 50"/>
          <p:cNvGrpSpPr/>
          <p:nvPr/>
        </p:nvGrpSpPr>
        <p:grpSpPr>
          <a:xfrm>
            <a:off x="289989" y="2646652"/>
            <a:ext cx="819949" cy="1170288"/>
            <a:chOff x="2932820" y="2768308"/>
            <a:chExt cx="819949" cy="1170288"/>
          </a:xfrm>
        </p:grpSpPr>
        <p:pic>
          <p:nvPicPr>
            <p:cNvPr id="52" name="Picture 2" descr="Download hulk png cartoon clipart png photo | TOP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376" b="96624" l="10000" r="90000">
                          <a14:foregroundMark x1="40714" y1="8149" x2="65833" y2="6752"/>
                          <a14:foregroundMark x1="60833" y1="3492" x2="56190" y2="5471"/>
                          <a14:foregroundMark x1="23452" y1="90920" x2="30357" y2="966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" b="6300"/>
            <a:stretch>
              <a:fillRect/>
            </a:stretch>
          </p:blipFill>
          <p:spPr bwMode="auto">
            <a:xfrm>
              <a:off x="2932820" y="2768308"/>
              <a:ext cx="819949" cy="867132"/>
            </a:xfrm>
            <a:custGeom>
              <a:avLst/>
              <a:gdLst/>
              <a:ahLst/>
              <a:cxnLst/>
              <a:rect l="l" t="t" r="r" b="b"/>
              <a:pathLst>
                <a:path w="5396070" h="5172635">
                  <a:moveTo>
                    <a:pt x="2809770" y="1442"/>
                  </a:moveTo>
                  <a:cubicBezTo>
                    <a:pt x="3212462" y="15635"/>
                    <a:pt x="3625968" y="134989"/>
                    <a:pt x="4032739" y="376223"/>
                  </a:cubicBezTo>
                  <a:cubicBezTo>
                    <a:pt x="4589656" y="706501"/>
                    <a:pt x="5051318" y="1213487"/>
                    <a:pt x="5362614" y="1796088"/>
                  </a:cubicBezTo>
                  <a:lnTo>
                    <a:pt x="5396070" y="1864600"/>
                  </a:lnTo>
                  <a:lnTo>
                    <a:pt x="5396070" y="4888539"/>
                  </a:lnTo>
                  <a:lnTo>
                    <a:pt x="5373530" y="4924165"/>
                  </a:lnTo>
                  <a:cubicBezTo>
                    <a:pt x="5310112" y="5013254"/>
                    <a:pt x="5241620" y="5088864"/>
                    <a:pt x="5168684" y="5154829"/>
                  </a:cubicBezTo>
                  <a:lnTo>
                    <a:pt x="5146924" y="5172635"/>
                  </a:lnTo>
                  <a:lnTo>
                    <a:pt x="987172" y="5172635"/>
                  </a:lnTo>
                  <a:lnTo>
                    <a:pt x="842383" y="4959392"/>
                  </a:lnTo>
                  <a:cubicBezTo>
                    <a:pt x="689919" y="4704655"/>
                    <a:pt x="574982" y="4422821"/>
                    <a:pt x="460051" y="4132485"/>
                  </a:cubicBezTo>
                  <a:cubicBezTo>
                    <a:pt x="123442" y="3282182"/>
                    <a:pt x="-251427" y="2525854"/>
                    <a:pt x="227408" y="1673941"/>
                  </a:cubicBezTo>
                  <a:cubicBezTo>
                    <a:pt x="822220" y="615687"/>
                    <a:pt x="1780673" y="-34829"/>
                    <a:pt x="2809770" y="1442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Прямокутник 52"/>
            <p:cNvSpPr/>
            <p:nvPr/>
          </p:nvSpPr>
          <p:spPr>
            <a:xfrm>
              <a:off x="3025026" y="3630819"/>
              <a:ext cx="58702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Халк</a:t>
              </a:r>
              <a:endParaRPr lang="uk-UA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Прямокутник 53"/>
          <p:cNvSpPr/>
          <p:nvPr/>
        </p:nvSpPr>
        <p:spPr>
          <a:xfrm>
            <a:off x="2060994" y="372394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8" name="Прямокутник 57"/>
          <p:cNvSpPr/>
          <p:nvPr/>
        </p:nvSpPr>
        <p:spPr>
          <a:xfrm>
            <a:off x="1056993" y="493333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8" name="Прямокутник 67"/>
          <p:cNvSpPr/>
          <p:nvPr/>
        </p:nvSpPr>
        <p:spPr>
          <a:xfrm>
            <a:off x="2175726" y="560042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2" name="Группа 81"/>
          <p:cNvGrpSpPr/>
          <p:nvPr/>
        </p:nvGrpSpPr>
        <p:grpSpPr>
          <a:xfrm>
            <a:off x="1148406" y="1388173"/>
            <a:ext cx="1287145" cy="1240178"/>
            <a:chOff x="1148406" y="1388173"/>
            <a:chExt cx="1287145" cy="1240178"/>
          </a:xfrm>
        </p:grpSpPr>
        <p:sp>
          <p:nvSpPr>
            <p:cNvPr id="49" name="Прямокутник 48"/>
            <p:cNvSpPr/>
            <p:nvPr/>
          </p:nvSpPr>
          <p:spPr>
            <a:xfrm>
              <a:off x="1148406" y="2321646"/>
              <a:ext cx="1287145" cy="30670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altLang="en-US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Ч</a:t>
              </a:r>
              <a:r>
                <a:rPr lang="en-US" altLang="en-US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еловек-паук</a:t>
              </a:r>
              <a:endParaRPr lang="en-US" alt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Рисунок 20" descr="Изображение выглядит как рисунок, мультфильм, иллюстрация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401" y="1388173"/>
              <a:ext cx="1077952" cy="1066133"/>
            </a:xfrm>
            <a:prstGeom prst="rect">
              <a:avLst/>
            </a:prstGeom>
          </p:spPr>
        </p:pic>
      </p:grpSp>
      <p:grpSp>
        <p:nvGrpSpPr>
          <p:cNvPr id="85" name="Группа 84"/>
          <p:cNvGrpSpPr/>
          <p:nvPr/>
        </p:nvGrpSpPr>
        <p:grpSpPr>
          <a:xfrm>
            <a:off x="1299450" y="5542538"/>
            <a:ext cx="1067792" cy="1293532"/>
            <a:chOff x="1299450" y="5542538"/>
            <a:chExt cx="1067792" cy="1293532"/>
          </a:xfrm>
        </p:grpSpPr>
        <p:sp>
          <p:nvSpPr>
            <p:cNvPr id="71" name="Прямокутник 70"/>
            <p:cNvSpPr/>
            <p:nvPr/>
          </p:nvSpPr>
          <p:spPr>
            <a:xfrm>
              <a:off x="1458021" y="6528293"/>
              <a:ext cx="66281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Флеш</a:t>
              </a:r>
              <a:endParaRPr lang="uk-UA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9" name="Рисунок 28" descr="Изображение выглядит как Вымышленный персонаж, Супергерой, фантастика, Герой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9450" y="5542538"/>
              <a:ext cx="1067792" cy="1067792"/>
            </a:xfrm>
            <a:prstGeom prst="rect">
              <a:avLst/>
            </a:prstGeom>
          </p:spPr>
        </p:pic>
      </p:grpSp>
      <p:grpSp>
        <p:nvGrpSpPr>
          <p:cNvPr id="81" name="Группа 80"/>
          <p:cNvGrpSpPr/>
          <p:nvPr/>
        </p:nvGrpSpPr>
        <p:grpSpPr>
          <a:xfrm>
            <a:off x="37852" y="80002"/>
            <a:ext cx="1626235" cy="1367284"/>
            <a:chOff x="37852" y="80002"/>
            <a:chExt cx="1626235" cy="1367284"/>
          </a:xfrm>
        </p:grpSpPr>
        <p:sp>
          <p:nvSpPr>
            <p:cNvPr id="42" name="Прямокутник 41"/>
            <p:cNvSpPr/>
            <p:nvPr/>
          </p:nvSpPr>
          <p:spPr>
            <a:xfrm>
              <a:off x="37852" y="1140581"/>
              <a:ext cx="1626235" cy="30670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Капитан Америка</a:t>
              </a:r>
              <a:endParaRPr lang="uk-UA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1" name="Рисунок 30" descr="Изображение выглядит как Вымышленный персонаж, Супергерой, мультфильм, Герой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97" y="80002"/>
              <a:ext cx="765720" cy="1148581"/>
            </a:xfrm>
            <a:prstGeom prst="rect">
              <a:avLst/>
            </a:prstGeom>
          </p:spPr>
        </p:pic>
      </p:grpSp>
      <p:grpSp>
        <p:nvGrpSpPr>
          <p:cNvPr id="83" name="Группа 82"/>
          <p:cNvGrpSpPr/>
          <p:nvPr/>
        </p:nvGrpSpPr>
        <p:grpSpPr>
          <a:xfrm>
            <a:off x="1113790" y="3606190"/>
            <a:ext cx="1144595" cy="1343590"/>
            <a:chOff x="1113790" y="3606190"/>
            <a:chExt cx="1144595" cy="1343590"/>
          </a:xfrm>
        </p:grpSpPr>
        <p:sp>
          <p:nvSpPr>
            <p:cNvPr id="57" name="Прямокутник 56"/>
            <p:cNvSpPr/>
            <p:nvPr/>
          </p:nvSpPr>
          <p:spPr>
            <a:xfrm>
              <a:off x="1288751" y="4642003"/>
              <a:ext cx="800668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Бетмен</a:t>
              </a:r>
              <a:endParaRPr lang="uk-UA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3" name="Рисунок 32" descr="Изображение выглядит как Вымышленный персонаж, Герой, Супергерой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790" y="3606190"/>
              <a:ext cx="1144595" cy="1144595"/>
            </a:xfrm>
            <a:prstGeom prst="rect">
              <a:avLst/>
            </a:prstGeom>
          </p:spPr>
        </p:pic>
      </p:grpSp>
      <p:grpSp>
        <p:nvGrpSpPr>
          <p:cNvPr id="84" name="Группа 83"/>
          <p:cNvGrpSpPr/>
          <p:nvPr/>
        </p:nvGrpSpPr>
        <p:grpSpPr>
          <a:xfrm>
            <a:off x="144202" y="4865809"/>
            <a:ext cx="1046077" cy="1169863"/>
            <a:chOff x="144202" y="4865809"/>
            <a:chExt cx="1046077" cy="1169863"/>
          </a:xfrm>
        </p:grpSpPr>
        <p:sp>
          <p:nvSpPr>
            <p:cNvPr id="64" name="Прямокутник 63"/>
            <p:cNvSpPr/>
            <p:nvPr/>
          </p:nvSpPr>
          <p:spPr>
            <a:xfrm>
              <a:off x="167242" y="5727895"/>
              <a:ext cx="1023037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Супермен</a:t>
              </a:r>
              <a:endParaRPr lang="uk-UA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5" name="Рисунок 34" descr="Изображение выглядит как Вымышленный персонаж, Супергерой, Герой, Лига справедливости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202" y="4865809"/>
              <a:ext cx="1001286" cy="1001286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Вымышленный персонаж, Супергерой, фантастика, Герой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4170" r="12517" b="6418"/>
          <a:stretch>
            <a:fillRect/>
          </a:stretch>
        </p:blipFill>
        <p:spPr>
          <a:xfrm>
            <a:off x="4488097" y="4980433"/>
            <a:ext cx="720018" cy="954730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Вымышленный персонаж, Супергерой, фантастика, Герой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4170" r="12517" b="6418"/>
          <a:stretch>
            <a:fillRect/>
          </a:stretch>
        </p:blipFill>
        <p:spPr>
          <a:xfrm>
            <a:off x="5960759" y="518929"/>
            <a:ext cx="720018" cy="954730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Вымышленный персонаж, Супергерой, фантастика, Герой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4170" r="12517" b="6418"/>
          <a:stretch>
            <a:fillRect/>
          </a:stretch>
        </p:blipFill>
        <p:spPr>
          <a:xfrm rot="19552128">
            <a:off x="7921505" y="1237173"/>
            <a:ext cx="720018" cy="95473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рисунок, мультфильм, иллюстрация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>
            <a:fillRect/>
          </a:stretch>
        </p:blipFill>
        <p:spPr>
          <a:xfrm rot="19925307">
            <a:off x="6642187" y="1317192"/>
            <a:ext cx="806181" cy="905777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рисунок, мультфильм, иллюстрация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>
            <a:fillRect/>
          </a:stretch>
        </p:blipFill>
        <p:spPr>
          <a:xfrm rot="238792">
            <a:off x="8310095" y="2720817"/>
            <a:ext cx="806181" cy="905777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рисунок, мультфильм, иллюстрация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>
            <a:fillRect/>
          </a:stretch>
        </p:blipFill>
        <p:spPr>
          <a:xfrm rot="20532447">
            <a:off x="6051687" y="4619377"/>
            <a:ext cx="806181" cy="905777"/>
          </a:xfrm>
          <a:prstGeom prst="rect">
            <a:avLst/>
          </a:prstGeom>
        </p:spPr>
      </p:pic>
      <p:pic>
        <p:nvPicPr>
          <p:cNvPr id="66" name="Рисунок 65" descr="Изображение выглядит как рисунок, мультфильм, иллюстрация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>
            <a:fillRect/>
          </a:stretch>
        </p:blipFill>
        <p:spPr>
          <a:xfrm rot="20532447">
            <a:off x="3988940" y="2838701"/>
            <a:ext cx="806181" cy="905777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Вымышленный персонаж, Герой, Супергерой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>
            <a:fillRect/>
          </a:stretch>
        </p:blipFill>
        <p:spPr>
          <a:xfrm>
            <a:off x="5301907" y="5080713"/>
            <a:ext cx="719359" cy="103815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Вымышленный персонаж, Герой, Супергерой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>
            <a:fillRect/>
          </a:stretch>
        </p:blipFill>
        <p:spPr>
          <a:xfrm>
            <a:off x="3567688" y="3754519"/>
            <a:ext cx="719359" cy="1038152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Вымышленный персонаж, Герой, Супергерой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>
            <a:fillRect/>
          </a:stretch>
        </p:blipFill>
        <p:spPr>
          <a:xfrm>
            <a:off x="7393881" y="2043629"/>
            <a:ext cx="719359" cy="1038152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Вымышленный персонаж, Герой, Супергерой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>
            <a:fillRect/>
          </a:stretch>
        </p:blipFill>
        <p:spPr>
          <a:xfrm>
            <a:off x="5815080" y="1747959"/>
            <a:ext cx="719359" cy="1038152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Вымышленный персонаж, Герой, Супергерой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>
            <a:fillRect/>
          </a:stretch>
        </p:blipFill>
        <p:spPr>
          <a:xfrm>
            <a:off x="3834557" y="1700337"/>
            <a:ext cx="719359" cy="1038152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Вымышленный персонаж, Супергерой, Герой, Лига справедливости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1" t="6600" r="9555" b="6787"/>
          <a:stretch>
            <a:fillRect/>
          </a:stretch>
        </p:blipFill>
        <p:spPr>
          <a:xfrm>
            <a:off x="6065875" y="3326096"/>
            <a:ext cx="911103" cy="981688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Вымышленный персонаж, Супергерой, Герой, Лига справедливости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1" t="6600" r="9555" b="6787"/>
          <a:stretch>
            <a:fillRect/>
          </a:stretch>
        </p:blipFill>
        <p:spPr>
          <a:xfrm>
            <a:off x="8047475" y="4008011"/>
            <a:ext cx="911103" cy="981688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Вымышленный персонаж, Супергерой, мультфильм, Герой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7011">
            <a:off x="7111969" y="2969414"/>
            <a:ext cx="912084" cy="1368127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Вымышленный персонаж, Супергерой, мультфильм, Герой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25021">
            <a:off x="4712346" y="3814364"/>
            <a:ext cx="871807" cy="1307711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Вымышленный персонаж, Супергерой, мультфильм, Герой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948">
            <a:off x="4783249" y="1023738"/>
            <a:ext cx="871807" cy="1307711"/>
          </a:xfrm>
          <a:prstGeom prst="rect">
            <a:avLst/>
          </a:prstGeom>
        </p:spPr>
      </p:pic>
      <p:pic>
        <p:nvPicPr>
          <p:cNvPr id="86" name="подарок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569" y="2368489"/>
            <a:ext cx="967241" cy="979257"/>
          </a:xfrm>
          <a:prstGeom prst="rect">
            <a:avLst/>
          </a:prstGeom>
        </p:spPr>
      </p:pic>
      <p:pic>
        <p:nvPicPr>
          <p:cNvPr id="87" name="наград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90" y="1548752"/>
            <a:ext cx="3272454" cy="3383072"/>
          </a:xfrm>
          <a:prstGeom prst="rect">
            <a:avLst/>
          </a:prstGeom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64593" y="3740073"/>
            <a:ext cx="2867025" cy="2962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39" grpId="0"/>
      <p:bldP spid="46" grpId="0"/>
      <p:bldP spid="50" grpId="0"/>
      <p:bldP spid="54" grpId="0"/>
      <p:bldP spid="58" grpId="0"/>
      <p:bldP spid="68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694B6CD-AE04-4FB6-AB7C-1F94C7C798BD}"/>
</file>

<file path=customXml/itemProps2.xml><?xml version="1.0" encoding="utf-8"?>
<ds:datastoreItem xmlns:ds="http://schemas.openxmlformats.org/officeDocument/2006/customXml" ds:itemID="{D8B94C1C-8592-4024-8D7C-46614F32C587}"/>
</file>

<file path=customXml/itemProps3.xml><?xml version="1.0" encoding="utf-8"?>
<ds:datastoreItem xmlns:ds="http://schemas.openxmlformats.org/officeDocument/2006/customXml" ds:itemID="{06F74E27-8EB0-4C0B-BCE1-148F3C1A181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</Words>
  <Application>WPS Slides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Aptos</vt:lpstr>
      <vt:lpstr>Segoe UI</vt:lpstr>
      <vt:lpstr>Microsoft YaHei</vt:lpstr>
      <vt:lpstr>Arial Unicode MS</vt:lpstr>
      <vt:lpstr>Aptos Display</vt:lpstr>
      <vt:lpstr>Segoe UI Variable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7</cp:revision>
  <dcterms:created xsi:type="dcterms:W3CDTF">2024-04-12T15:28:00Z</dcterms:created>
  <dcterms:modified xsi:type="dcterms:W3CDTF">2025-04-10T11:55:30Z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DC3BFECA25B04E3292B5A756539E4C76_12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