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75" d="100"/>
          <a:sy n="75" d="100"/>
        </p:scale>
        <p:origin x="1836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94661F-713C-43A6-AE64-761CA50FDA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B71E8DD-9F0E-4589-8ED3-EA43480F9D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DA8C900-05B2-464C-AC43-85FF8D62E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C81AD12-7100-415F-A7D2-9D6699844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BA86396-8E66-4654-A954-D50AABBA6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6366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1F2DE0-28A6-4E5F-A697-8B78C8DD0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47D8D64-A644-4204-B760-E4EF6E1A79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BCD9AA7-40A8-446E-8071-90BE2EEB4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61DFD05-B432-4221-982B-798BD3BF7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BB71D2C-BB59-4680-912E-867D435D6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11159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E91AE5A2-DF46-41C0-BBC7-8EA4C399C1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5F6BDAD-49E2-4AC9-92D3-F7771EBD44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5B19BE9-C96B-4A29-AFFA-5DC720CF9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8D69578-8C11-47B5-9C29-C7A1313C2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F7EB64F-554A-4FB7-A4D5-ED8B0F2AB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0130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A67F5B-7EF7-413B-A3E5-34BFC12E0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FCDDDE7-F69A-4F59-A143-5B70D0083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CDFD702-9059-43E7-BA46-88CB5A9D2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A58E85A-FE50-4835-9A83-F01AAA7E6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4C16027-BE92-4459-8F81-6626BF333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0269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477ECE-41B2-459A-82F0-23AF7E982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B09D78F-2A30-41A4-93BB-386630F6DF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6661D00-4856-4324-808F-FC0F5E206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22A385C-F1EE-408C-B8CE-09FF85E9C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01A1931-E358-42E9-B27A-3D0C9E14E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5551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1CE10C-0539-4FDA-81A4-1E58195AF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1D9B273-A98D-40DB-AB65-8B1309465F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3D9F3E7-223C-4F35-A5D6-93A71F58C2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D985CAD-46C9-48BE-A75B-8F4DD6C18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B113CA7-D205-4F98-B103-E34A9C9F5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B59F9BC-B85C-4E38-A0B3-97B4EEDC0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1909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F62227-1303-4CE9-A281-C6FC57369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2697C26-8A69-4256-AEB7-516C2A77DA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D4FBDA2-F634-43EA-861D-13979717B0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B0B09A26-8E5E-4FEE-B0CA-0D73A69D49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AA94A01-46B9-47D4-BA66-ED69D0275A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4FD61574-A77B-48DB-A483-750CE55A1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C092FFF0-7C59-461D-BB9B-511B62F78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EEB8702-CB97-49C5-9E53-C012AC216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1752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9C1257-B521-42BC-A4F0-00D8DF1EB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ED4540AC-2ACC-4C1C-9916-15742A789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6386846C-B973-4A89-A3EA-FBAECD7C2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D598B5E4-5DB2-4BF6-844A-2203809CD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4270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118054E-70CC-4AA3-AB2C-0FCAD77E0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64B6C32-A5A9-4E64-8CA8-1C1A02F16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2ADCA13-60AC-431D-A507-5342F8AB9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7061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98AE57-5654-4944-8A02-6EA82E0AB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750DF58-8519-4E8B-AD3E-0F736B520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17256D4-71FD-4707-BA5F-D943E03E0D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ED67E2B-0923-4DDB-9178-DE102E334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8E393DA-28B3-47F4-BAC3-E0D0035E8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D51C690-2817-45F0-9570-BF0E3F26A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0645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E7983-0D27-47AF-AFCD-78CDEC2CD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B92CC52-0CFD-4E3A-B5A2-3FAD44C912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10BBC0D-326B-4649-BDE3-8F839BB46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C5B12D8-515C-4EB1-A707-E8E1A28AB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72A0278-3045-4836-9BEA-9089BF394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869DA5A-2B22-4B72-B167-E0A89E40C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13621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A7D41FB-114B-4F68-9C3A-6B6C8AA70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C07B877-F4D4-474B-AF70-8A898D60F7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3B5272C-27A8-4731-9FFF-AB9777E9AF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02643A1-7A97-4FE0-B71C-4015543A46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479492B-1D20-40E4-9F8A-325FE2851F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05507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CC8569-33F5-4172-97F3-965DD714D7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" name="Group 2">
            <a:extLst>
              <a:ext uri="{FF2B5EF4-FFF2-40B4-BE49-F238E27FC236}">
                <a16:creationId xmlns:a16="http://schemas.microsoft.com/office/drawing/2014/main" id="{56617305-C542-40A5-AD8C-60244A00114F}"/>
              </a:ext>
            </a:extLst>
          </p:cNvPr>
          <p:cNvGrpSpPr/>
          <p:nvPr/>
        </p:nvGrpSpPr>
        <p:grpSpPr>
          <a:xfrm>
            <a:off x="1362186" y="637900"/>
            <a:ext cx="1738921" cy="1623285"/>
            <a:chOff x="0" y="-38100"/>
            <a:chExt cx="812800" cy="850900"/>
          </a:xfrm>
        </p:grpSpPr>
        <p:sp>
          <p:nvSpPr>
            <p:cNvPr id="14" name="Freeform 3">
              <a:extLst>
                <a:ext uri="{FF2B5EF4-FFF2-40B4-BE49-F238E27FC236}">
                  <a16:creationId xmlns:a16="http://schemas.microsoft.com/office/drawing/2014/main" id="{037CA126-C213-4AC1-A346-6B6CE6BF13E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5715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/>
            </a:p>
          </p:txBody>
        </p:sp>
        <p:sp>
          <p:nvSpPr>
            <p:cNvPr id="15" name="TextBox 4">
              <a:extLst>
                <a:ext uri="{FF2B5EF4-FFF2-40B4-BE49-F238E27FC236}">
                  <a16:creationId xmlns:a16="http://schemas.microsoft.com/office/drawing/2014/main" id="{41D6C702-34D9-489C-905A-52D550C5D160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0" name="Group 2">
            <a:extLst>
              <a:ext uri="{FF2B5EF4-FFF2-40B4-BE49-F238E27FC236}">
                <a16:creationId xmlns:a16="http://schemas.microsoft.com/office/drawing/2014/main" id="{901ACF61-57AB-4CCA-9CCD-F65F55D032F7}"/>
              </a:ext>
            </a:extLst>
          </p:cNvPr>
          <p:cNvGrpSpPr/>
          <p:nvPr/>
        </p:nvGrpSpPr>
        <p:grpSpPr>
          <a:xfrm>
            <a:off x="3736973" y="718223"/>
            <a:ext cx="1738921" cy="1550601"/>
            <a:chOff x="0" y="0"/>
            <a:chExt cx="812800" cy="812800"/>
          </a:xfrm>
        </p:grpSpPr>
        <p:sp>
          <p:nvSpPr>
            <p:cNvPr id="71" name="Freeform 3">
              <a:extLst>
                <a:ext uri="{FF2B5EF4-FFF2-40B4-BE49-F238E27FC236}">
                  <a16:creationId xmlns:a16="http://schemas.microsoft.com/office/drawing/2014/main" id="{BF56C4BD-A9BC-4C50-BC16-72D1306E268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 dirty="0"/>
            </a:p>
          </p:txBody>
        </p:sp>
        <p:sp>
          <p:nvSpPr>
            <p:cNvPr id="72" name="TextBox 4">
              <a:extLst>
                <a:ext uri="{FF2B5EF4-FFF2-40B4-BE49-F238E27FC236}">
                  <a16:creationId xmlns:a16="http://schemas.microsoft.com/office/drawing/2014/main" id="{2C09F542-C1F2-4A4A-89F5-29595D8ACAF2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3" name="Group 2">
            <a:extLst>
              <a:ext uri="{FF2B5EF4-FFF2-40B4-BE49-F238E27FC236}">
                <a16:creationId xmlns:a16="http://schemas.microsoft.com/office/drawing/2014/main" id="{F8134D98-2E07-4E34-8A8B-B2AD30F50199}"/>
              </a:ext>
            </a:extLst>
          </p:cNvPr>
          <p:cNvGrpSpPr/>
          <p:nvPr/>
        </p:nvGrpSpPr>
        <p:grpSpPr>
          <a:xfrm>
            <a:off x="6038248" y="710994"/>
            <a:ext cx="1738921" cy="1550601"/>
            <a:chOff x="0" y="0"/>
            <a:chExt cx="812800" cy="812800"/>
          </a:xfrm>
        </p:grpSpPr>
        <p:sp>
          <p:nvSpPr>
            <p:cNvPr id="74" name="Freeform 3">
              <a:extLst>
                <a:ext uri="{FF2B5EF4-FFF2-40B4-BE49-F238E27FC236}">
                  <a16:creationId xmlns:a16="http://schemas.microsoft.com/office/drawing/2014/main" id="{61FBACEB-36C8-44B8-A9C0-C58A94AF460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 dirty="0"/>
            </a:p>
          </p:txBody>
        </p:sp>
        <p:sp>
          <p:nvSpPr>
            <p:cNvPr id="75" name="TextBox 4">
              <a:extLst>
                <a:ext uri="{FF2B5EF4-FFF2-40B4-BE49-F238E27FC236}">
                  <a16:creationId xmlns:a16="http://schemas.microsoft.com/office/drawing/2014/main" id="{7E24C80E-5F76-4FC3-BFD4-499AF51D5803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6" name="Group 2">
            <a:extLst>
              <a:ext uri="{FF2B5EF4-FFF2-40B4-BE49-F238E27FC236}">
                <a16:creationId xmlns:a16="http://schemas.microsoft.com/office/drawing/2014/main" id="{036AB57A-A64E-482E-A25F-D699F89A704D}"/>
              </a:ext>
            </a:extLst>
          </p:cNvPr>
          <p:cNvGrpSpPr/>
          <p:nvPr/>
        </p:nvGrpSpPr>
        <p:grpSpPr>
          <a:xfrm>
            <a:off x="1369761" y="2523830"/>
            <a:ext cx="1738921" cy="1623286"/>
            <a:chOff x="0" y="-38100"/>
            <a:chExt cx="812800" cy="850900"/>
          </a:xfrm>
        </p:grpSpPr>
        <p:sp>
          <p:nvSpPr>
            <p:cNvPr id="77" name="Freeform 3">
              <a:extLst>
                <a:ext uri="{FF2B5EF4-FFF2-40B4-BE49-F238E27FC236}">
                  <a16:creationId xmlns:a16="http://schemas.microsoft.com/office/drawing/2014/main" id="{773B01E0-E3CA-433B-B42F-68FD07E5CE6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 dirty="0"/>
            </a:p>
          </p:txBody>
        </p:sp>
        <p:sp>
          <p:nvSpPr>
            <p:cNvPr id="78" name="TextBox 4">
              <a:extLst>
                <a:ext uri="{FF2B5EF4-FFF2-40B4-BE49-F238E27FC236}">
                  <a16:creationId xmlns:a16="http://schemas.microsoft.com/office/drawing/2014/main" id="{95FEC5C2-8FC2-4C52-977B-3CFEB4E8E119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9" name="Group 2">
            <a:extLst>
              <a:ext uri="{FF2B5EF4-FFF2-40B4-BE49-F238E27FC236}">
                <a16:creationId xmlns:a16="http://schemas.microsoft.com/office/drawing/2014/main" id="{8F2050F7-7EFE-4D07-84F5-9204D485ECD6}"/>
              </a:ext>
            </a:extLst>
          </p:cNvPr>
          <p:cNvGrpSpPr/>
          <p:nvPr/>
        </p:nvGrpSpPr>
        <p:grpSpPr>
          <a:xfrm>
            <a:off x="3721851" y="2639745"/>
            <a:ext cx="1738921" cy="1550601"/>
            <a:chOff x="0" y="0"/>
            <a:chExt cx="812800" cy="812800"/>
          </a:xfrm>
        </p:grpSpPr>
        <p:sp>
          <p:nvSpPr>
            <p:cNvPr id="80" name="Freeform 3">
              <a:extLst>
                <a:ext uri="{FF2B5EF4-FFF2-40B4-BE49-F238E27FC236}">
                  <a16:creationId xmlns:a16="http://schemas.microsoft.com/office/drawing/2014/main" id="{5F08BF25-15B4-4196-B694-D697E93F8DE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 dirty="0"/>
            </a:p>
          </p:txBody>
        </p:sp>
        <p:sp>
          <p:nvSpPr>
            <p:cNvPr id="81" name="TextBox 4">
              <a:extLst>
                <a:ext uri="{FF2B5EF4-FFF2-40B4-BE49-F238E27FC236}">
                  <a16:creationId xmlns:a16="http://schemas.microsoft.com/office/drawing/2014/main" id="{99D02F5A-EA09-4CCE-BC01-BB9AF766AFA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2" name="Group 2">
            <a:extLst>
              <a:ext uri="{FF2B5EF4-FFF2-40B4-BE49-F238E27FC236}">
                <a16:creationId xmlns:a16="http://schemas.microsoft.com/office/drawing/2014/main" id="{599CF02D-88FE-4F69-BFD2-1E1B290169EB}"/>
              </a:ext>
            </a:extLst>
          </p:cNvPr>
          <p:cNvGrpSpPr/>
          <p:nvPr/>
        </p:nvGrpSpPr>
        <p:grpSpPr>
          <a:xfrm>
            <a:off x="6077154" y="2627336"/>
            <a:ext cx="1738921" cy="1550601"/>
            <a:chOff x="0" y="0"/>
            <a:chExt cx="812800" cy="812800"/>
          </a:xfrm>
        </p:grpSpPr>
        <p:sp>
          <p:nvSpPr>
            <p:cNvPr id="83" name="Freeform 3">
              <a:extLst>
                <a:ext uri="{FF2B5EF4-FFF2-40B4-BE49-F238E27FC236}">
                  <a16:creationId xmlns:a16="http://schemas.microsoft.com/office/drawing/2014/main" id="{75115BCF-3DF1-4548-86CA-310595BC65F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 dirty="0"/>
            </a:p>
          </p:txBody>
        </p:sp>
        <p:sp>
          <p:nvSpPr>
            <p:cNvPr id="84" name="TextBox 4">
              <a:extLst>
                <a:ext uri="{FF2B5EF4-FFF2-40B4-BE49-F238E27FC236}">
                  <a16:creationId xmlns:a16="http://schemas.microsoft.com/office/drawing/2014/main" id="{85106221-A223-48BA-94C7-783D944FEF7D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5" name="Group 2">
            <a:extLst>
              <a:ext uri="{FF2B5EF4-FFF2-40B4-BE49-F238E27FC236}">
                <a16:creationId xmlns:a16="http://schemas.microsoft.com/office/drawing/2014/main" id="{FADBBB7A-EC7E-44CA-B31B-804D02374D35}"/>
              </a:ext>
            </a:extLst>
          </p:cNvPr>
          <p:cNvGrpSpPr/>
          <p:nvPr/>
        </p:nvGrpSpPr>
        <p:grpSpPr>
          <a:xfrm>
            <a:off x="1369760" y="4475749"/>
            <a:ext cx="1738921" cy="1550601"/>
            <a:chOff x="0" y="0"/>
            <a:chExt cx="812800" cy="812800"/>
          </a:xfrm>
        </p:grpSpPr>
        <p:sp>
          <p:nvSpPr>
            <p:cNvPr id="86" name="Freeform 3">
              <a:extLst>
                <a:ext uri="{FF2B5EF4-FFF2-40B4-BE49-F238E27FC236}">
                  <a16:creationId xmlns:a16="http://schemas.microsoft.com/office/drawing/2014/main" id="{219510B3-E5F8-4793-B663-3F8FE570AA6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/>
            </a:p>
          </p:txBody>
        </p:sp>
        <p:sp>
          <p:nvSpPr>
            <p:cNvPr id="87" name="TextBox 4">
              <a:extLst>
                <a:ext uri="{FF2B5EF4-FFF2-40B4-BE49-F238E27FC236}">
                  <a16:creationId xmlns:a16="http://schemas.microsoft.com/office/drawing/2014/main" id="{6BC55533-B4F1-471F-8CE2-BEAA4A99B46B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8" name="Group 2">
            <a:extLst>
              <a:ext uri="{FF2B5EF4-FFF2-40B4-BE49-F238E27FC236}">
                <a16:creationId xmlns:a16="http://schemas.microsoft.com/office/drawing/2014/main" id="{5E126824-71AF-4FAB-891B-FD3459B8A676}"/>
              </a:ext>
            </a:extLst>
          </p:cNvPr>
          <p:cNvGrpSpPr/>
          <p:nvPr/>
        </p:nvGrpSpPr>
        <p:grpSpPr>
          <a:xfrm>
            <a:off x="3761643" y="4485087"/>
            <a:ext cx="1738921" cy="1550601"/>
            <a:chOff x="0" y="0"/>
            <a:chExt cx="812800" cy="812800"/>
          </a:xfrm>
        </p:grpSpPr>
        <p:sp>
          <p:nvSpPr>
            <p:cNvPr id="89" name="Freeform 3">
              <a:extLst>
                <a:ext uri="{FF2B5EF4-FFF2-40B4-BE49-F238E27FC236}">
                  <a16:creationId xmlns:a16="http://schemas.microsoft.com/office/drawing/2014/main" id="{26E5E2C2-1B82-437F-B050-A7752A349AF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/>
            </a:p>
          </p:txBody>
        </p:sp>
        <p:sp>
          <p:nvSpPr>
            <p:cNvPr id="90" name="TextBox 4">
              <a:extLst>
                <a:ext uri="{FF2B5EF4-FFF2-40B4-BE49-F238E27FC236}">
                  <a16:creationId xmlns:a16="http://schemas.microsoft.com/office/drawing/2014/main" id="{2747B912-E70D-41BF-A2DD-7B0ACDD1451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91" name="Group 2">
            <a:extLst>
              <a:ext uri="{FF2B5EF4-FFF2-40B4-BE49-F238E27FC236}">
                <a16:creationId xmlns:a16="http://schemas.microsoft.com/office/drawing/2014/main" id="{739BFDAB-D9D0-41C7-AC5B-7A2A1DD02640}"/>
              </a:ext>
            </a:extLst>
          </p:cNvPr>
          <p:cNvGrpSpPr/>
          <p:nvPr/>
        </p:nvGrpSpPr>
        <p:grpSpPr>
          <a:xfrm>
            <a:off x="6013946" y="4470994"/>
            <a:ext cx="1738921" cy="1550601"/>
            <a:chOff x="0" y="0"/>
            <a:chExt cx="812800" cy="812800"/>
          </a:xfrm>
        </p:grpSpPr>
        <p:sp>
          <p:nvSpPr>
            <p:cNvPr id="92" name="Freeform 3">
              <a:extLst>
                <a:ext uri="{FF2B5EF4-FFF2-40B4-BE49-F238E27FC236}">
                  <a16:creationId xmlns:a16="http://schemas.microsoft.com/office/drawing/2014/main" id="{BE71D237-BE0D-47E1-9921-9CA329E7C32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/>
            </a:p>
          </p:txBody>
        </p:sp>
        <p:sp>
          <p:nvSpPr>
            <p:cNvPr id="93" name="TextBox 4">
              <a:extLst>
                <a:ext uri="{FF2B5EF4-FFF2-40B4-BE49-F238E27FC236}">
                  <a16:creationId xmlns:a16="http://schemas.microsoft.com/office/drawing/2014/main" id="{E89CAA93-F0EB-404D-9019-01F197B5D40C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07736313-4BF3-4623-BFFA-335B9C835D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1304" y="4580858"/>
            <a:ext cx="1403221" cy="1418351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C50AA359-C6A5-4A3D-885A-FA8569450B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1304" y="2671304"/>
            <a:ext cx="1414797" cy="1414797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D2D0EC36-8E37-498A-8787-9C015E6E1F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3890" y="830225"/>
            <a:ext cx="1350778" cy="1350778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19029071-843C-4E34-A84F-C4D4ABF57C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" r="477"/>
          <a:stretch/>
        </p:blipFill>
        <p:spPr>
          <a:xfrm>
            <a:off x="3876008" y="822312"/>
            <a:ext cx="1353573" cy="136660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3D23F044-07ED-40DC-8635-6C1FFCECC2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74657" y="4584155"/>
            <a:ext cx="1433307" cy="1433307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6AAA5A5F-88A0-4D99-ABE2-4B5168B34C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2499483"/>
            <a:ext cx="1660939" cy="1660939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413DE005-CF5A-45D7-A345-4F138545FDF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91109" y="775611"/>
            <a:ext cx="1384593" cy="1384593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7B9273B0-0FC8-46B9-95A5-6E0573D059B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85285" y="2844913"/>
            <a:ext cx="1612052" cy="1209039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1AE4CFAF-A620-4DB4-920C-0E66FFB9EE5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88514" y="4591990"/>
            <a:ext cx="1006452" cy="1366605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A002A1FD-EBA6-448E-BC67-3D95FC08C332}"/>
              </a:ext>
            </a:extLst>
          </p:cNvPr>
          <p:cNvPicPr>
            <a:picLocks noChangeAspect="1"/>
          </p:cNvPicPr>
          <p:nvPr/>
        </p:nvPicPr>
        <p:blipFill>
          <a:blip r:embed="rId12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27121" y="860530"/>
            <a:ext cx="1006452" cy="1366605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1AFCFC47-3F29-4C75-9E4A-2CD0F2459A77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" r="477"/>
          <a:stretch/>
        </p:blipFill>
        <p:spPr>
          <a:xfrm>
            <a:off x="6232510" y="4639079"/>
            <a:ext cx="1353573" cy="1366604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FE0128FD-61DD-4D78-9620-37D23DC14DF0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66073" y="673359"/>
            <a:ext cx="1659908" cy="1659908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D2E18A9D-F8A4-4B84-9800-8AED2EB6D1DC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7843" y="2729103"/>
            <a:ext cx="1433307" cy="1433307"/>
          </a:xfrm>
          <a:prstGeom prst="rect">
            <a:avLst/>
          </a:prstGeom>
          <a:effectLst>
            <a:softEdge rad="0"/>
          </a:effectLst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778A79BB-C3B3-4A5D-8C69-E02226D08CF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48529" y="4589907"/>
            <a:ext cx="1414797" cy="1414797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65C64020-132F-4F40-BF29-AC54A6C8CACA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41162" y="2722850"/>
            <a:ext cx="1400094" cy="1400094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E46D7D96-1510-4BD3-8EAF-6AB393D3F65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55" b="9755"/>
          <a:stretch/>
        </p:blipFill>
        <p:spPr>
          <a:xfrm>
            <a:off x="6167975" y="868444"/>
            <a:ext cx="1562082" cy="1270868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9BA704E7-8225-4F61-8372-4F014C76BDCD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6875" y="4662487"/>
            <a:ext cx="1796473" cy="1347355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B86D0EBB-570D-49B7-9CFD-F67B3225B514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81181" y="2799541"/>
            <a:ext cx="1407013" cy="1407013"/>
          </a:xfrm>
          <a:prstGeom prst="rect">
            <a:avLst/>
          </a:prstGeom>
        </p:spPr>
      </p:pic>
      <p:pic>
        <p:nvPicPr>
          <p:cNvPr id="2" name="подаоркРисунок 40">
            <a:extLst>
              <a:ext uri="{FF2B5EF4-FFF2-40B4-BE49-F238E27FC236}">
                <a16:creationId xmlns:a16="http://schemas.microsoft.com/office/drawing/2014/main" id="{017BA14D-F3E5-988F-DBF0-F9F406EA967E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12596" y="5897721"/>
            <a:ext cx="830683" cy="83872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D9059DB-C88D-44C9-1C29-5E74F0BA9C5F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2468409" y="1505195"/>
            <a:ext cx="3989767" cy="3819700"/>
          </a:xfrm>
          <a:prstGeom prst="rect">
            <a:avLst/>
          </a:prstGeom>
        </p:spPr>
      </p:pic>
      <p:pic>
        <p:nvPicPr>
          <p:cNvPr id="105" name="Picture 104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282917" y="2760574"/>
            <a:ext cx="2733675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21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4842B06-4B13-412A-B6AB-8AFF270471F6}"/>
</file>

<file path=customXml/itemProps2.xml><?xml version="1.0" encoding="utf-8"?>
<ds:datastoreItem xmlns:ds="http://schemas.openxmlformats.org/officeDocument/2006/customXml" ds:itemID="{CF77FFAB-6FA7-4549-8D90-2D9E686616E0}"/>
</file>

<file path=customXml/itemProps3.xml><?xml version="1.0" encoding="utf-8"?>
<ds:datastoreItem xmlns:ds="http://schemas.openxmlformats.org/officeDocument/2006/customXml" ds:itemID="{7890A0C1-1A3E-4AF3-A043-6AC7DFBAC2AD}"/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Администратор</cp:lastModifiedBy>
  <cp:revision>8</cp:revision>
  <dcterms:created xsi:type="dcterms:W3CDTF">2024-11-19T18:39:49Z</dcterms:created>
  <dcterms:modified xsi:type="dcterms:W3CDTF">2025-03-01T12:15:28Z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