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02" d="100"/>
          <a:sy n="102" d="100"/>
        </p:scale>
        <p:origin x="2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B883E-5083-6DDE-99E9-3DF3EF35B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114AE2-BFB5-D89F-3162-15071FFB7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67A15B-53E1-B25C-882D-E41ED38DE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2174F2-7042-95D2-741B-4F9554D1A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36344-9029-8B07-DFFB-6B742CBF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140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78173-72DF-CB23-AB0E-E190449AF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191ADC-C33F-9291-FBD2-8212586E3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114B44-084F-FF47-AB9C-2829BEAB8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21A0A0-7CD7-D2A7-1261-03A509B52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677C87-5B6F-2A73-B144-A44688EF7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602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CDBA9D-9132-937F-C237-0C724F9D74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77A40B-6A75-D737-AE81-FBDB45189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66D82-8DE7-B8ED-2C5E-42D8E9D66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CF4AFB-DF9C-0A7E-6D65-839D51ABE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079F7C-9B76-6773-1A46-E64FDE2CF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1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30AC90-4D61-E623-0AB9-7494CD189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813BE4-C3D6-1242-E02D-C36FFB1AD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29D7FD-2323-7A38-DEAC-C8CE1577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A6514F-86C7-B3F7-D98A-4CCCF7519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80CE5-2AE5-E6D8-A78C-C5B4E48D1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17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06A316-2EC8-166A-5620-70011BEA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625038-3DF8-74F6-16D4-3BFF38764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E32768-A30E-0467-7029-1550F16D7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49950D-2BBD-18AA-23ED-95059915B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943ED7-77B0-94A5-61E6-860013D9C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3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21445-0FE8-EDEC-616E-EF1BCA7A8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09260F-5729-F489-1070-2D6F6E7A6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6863BC-9AE0-EA9E-A3CF-E66091E91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468791-B683-4768-2E9F-BDD15DE2F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53FDB3-D1D0-C5CC-ED3C-E5C90B8A1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94E001-5ED7-939C-4863-86E0DD2DB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78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6C6C6-FC84-E021-45ED-E03AB62E8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3152A1-7E51-5FE9-8DAA-691789439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DAA679-0039-7DC7-E202-DBC39383E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FDAB06-0948-5317-1872-872E27F27A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D65FA8-3465-A60A-208B-93EAF883F8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5DB1EAA-9227-1D43-AEB3-0B4AFAEB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8EBB37-DAF9-0AF8-B9BB-A36093944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9BE5223-8261-0F1B-9A1F-4D46572CB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174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01403-3997-1D27-D219-EFA225028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64DC8D-5DDA-E44A-A902-2154CC0FA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5634B3F-1168-9484-2033-87B6BF2E1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5712C7-265A-EA69-BC69-B771FB60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54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DCA0FAB-B2A6-E7E9-0668-837F308F8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F1A46A6-A9DB-9D21-B8E1-9E36ECA33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5742F8-D3D8-4BEB-2744-F0515825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719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CD9C0A-DDDD-35BD-28F8-A575781A3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02EC8D-19B2-4BB5-79F3-480556D25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402608-1221-1924-049F-B72F90F2C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1EBDCF-7DB8-6D82-BE8C-738A94182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38F795-2CBE-973D-E10D-BBC8C4DE3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8445BE-8D73-9801-E93F-05B360E8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913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1D44B-B4A0-06DB-6EE3-40334639B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3AA456-409D-9048-A9FF-DDAABF8A0B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26DCC2-AF3B-BB11-95F8-22BD6C486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E71712-C116-817C-599A-0DFB4A06A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9F820B-4F30-B380-279A-D8C2240C3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D44890-812E-6AB9-0371-E7ABDE636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46114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789CE-77A1-7057-D191-D7081CF0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6892D4-9230-8522-91BC-1C2F49C74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E24DA6-D2C2-1C5E-FE1C-E5A0616C1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3E88D9-029F-642A-9DC2-C70179E9D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713E4C-1B01-465B-C6E9-3060EFCCD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88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>
            <a:extLst>
              <a:ext uri="{FF2B5EF4-FFF2-40B4-BE49-F238E27FC236}">
                <a16:creationId xmlns:a16="http://schemas.microsoft.com/office/drawing/2014/main" id="{091B3CAC-0C01-A9F8-938E-97AE6657B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947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5F0F1018-A112-1AD6-00AF-E2BA49DAB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6353" y="1903719"/>
            <a:ext cx="1463532" cy="1463532"/>
          </a:xfrm>
          <a:prstGeom prst="rect">
            <a:avLst/>
          </a:prstGeom>
        </p:spPr>
      </p:pic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53A13532-E154-ED02-BD84-F335226A2160}"/>
              </a:ext>
            </a:extLst>
          </p:cNvPr>
          <p:cNvSpPr/>
          <p:nvPr/>
        </p:nvSpPr>
        <p:spPr>
          <a:xfrm>
            <a:off x="51977" y="3944504"/>
            <a:ext cx="4753302" cy="237743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5523F618-C6C2-7180-9D8D-69937F7A9681}"/>
              </a:ext>
            </a:extLst>
          </p:cNvPr>
          <p:cNvSpPr/>
          <p:nvPr/>
        </p:nvSpPr>
        <p:spPr>
          <a:xfrm>
            <a:off x="4970228" y="3981086"/>
            <a:ext cx="4598158" cy="231461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Дом">
            <a:extLst>
              <a:ext uri="{FF2B5EF4-FFF2-40B4-BE49-F238E27FC236}">
                <a16:creationId xmlns:a16="http://schemas.microsoft.com/office/drawing/2014/main" id="{0AA5B10F-4EB9-BFDB-D100-A693CD1B4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2" y="105123"/>
            <a:ext cx="1415848" cy="141584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D35D53-C740-59B0-0694-9FFAE0F604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5" y="3814657"/>
            <a:ext cx="905000" cy="905000"/>
          </a:xfrm>
          <a:prstGeom prst="rect">
            <a:avLst/>
          </a:prstGeom>
          <a:effectLst>
            <a:glow rad="203200">
              <a:schemeClr val="bg1">
                <a:alpha val="84000"/>
              </a:schemeClr>
            </a:glow>
          </a:effectLst>
        </p:spPr>
      </p:pic>
      <p:pic>
        <p:nvPicPr>
          <p:cNvPr id="38" name="кот">
            <a:extLst>
              <a:ext uri="{FF2B5EF4-FFF2-40B4-BE49-F238E27FC236}">
                <a16:creationId xmlns:a16="http://schemas.microsoft.com/office/drawing/2014/main" id="{F9EC75F9-035D-47CF-F371-355CE496E8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3497" y="105123"/>
            <a:ext cx="1415848" cy="141584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39" name="кит">
            <a:extLst>
              <a:ext uri="{FF2B5EF4-FFF2-40B4-BE49-F238E27FC236}">
                <a16:creationId xmlns:a16="http://schemas.microsoft.com/office/drawing/2014/main" id="{A2A0DBFD-1BFF-9E9E-C8C2-96FF0E2952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8632" y="105123"/>
            <a:ext cx="1693317" cy="16933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0" name="вода">
            <a:extLst>
              <a:ext uri="{FF2B5EF4-FFF2-40B4-BE49-F238E27FC236}">
                <a16:creationId xmlns:a16="http://schemas.microsoft.com/office/drawing/2014/main" id="{B2D78F65-839D-580B-D09A-ADABD62A3E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1236" y="105123"/>
            <a:ext cx="1351911" cy="135191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1" name="вата">
            <a:extLst>
              <a:ext uri="{FF2B5EF4-FFF2-40B4-BE49-F238E27FC236}">
                <a16:creationId xmlns:a16="http://schemas.microsoft.com/office/drawing/2014/main" id="{1C319CF0-E9DA-B90D-64AF-0A2CFFE5E0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860" y="1887651"/>
            <a:ext cx="1454417" cy="14544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2" name="лед">
            <a:extLst>
              <a:ext uri="{FF2B5EF4-FFF2-40B4-BE49-F238E27FC236}">
                <a16:creationId xmlns:a16="http://schemas.microsoft.com/office/drawing/2014/main" id="{134B9CF9-6A57-D0CD-D80A-CF8346A9F3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0609" y="1856602"/>
            <a:ext cx="1449550" cy="1439795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3" name="душ">
            <a:extLst>
              <a:ext uri="{FF2B5EF4-FFF2-40B4-BE49-F238E27FC236}">
                <a16:creationId xmlns:a16="http://schemas.microsoft.com/office/drawing/2014/main" id="{EEE10A0F-9E39-96BB-99B4-45ED4992B7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9361" y="1887651"/>
            <a:ext cx="1361351" cy="14544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4" name="дым">
            <a:extLst>
              <a:ext uri="{FF2B5EF4-FFF2-40B4-BE49-F238E27FC236}">
                <a16:creationId xmlns:a16="http://schemas.microsoft.com/office/drawing/2014/main" id="{4A13EF9F-515D-C0A3-842E-02D0482F85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6402" y="1887651"/>
            <a:ext cx="1361351" cy="136135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5" name="мост">
            <a:extLst>
              <a:ext uri="{FF2B5EF4-FFF2-40B4-BE49-F238E27FC236}">
                <a16:creationId xmlns:a16="http://schemas.microsoft.com/office/drawing/2014/main" id="{B52D622F-E9DD-8169-042E-7F567D2408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2436" y="105123"/>
            <a:ext cx="1361351" cy="136135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BA4BE73-2FD5-B7DC-EF3B-CCDE6F5697E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9596">
            <a:off x="4950327" y="4424352"/>
            <a:ext cx="1456382" cy="1456382"/>
          </a:xfrm>
          <a:prstGeom prst="rect">
            <a:avLst/>
          </a:prstGeom>
          <a:effectLst>
            <a:glow rad="101600">
              <a:schemeClr val="bg1">
                <a:alpha val="72000"/>
              </a:schemeClr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5D78108-A6B5-651A-C828-0680707E0F3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6362">
            <a:off x="24447" y="4650755"/>
            <a:ext cx="1744082" cy="1308062"/>
          </a:xfrm>
          <a:prstGeom prst="rect">
            <a:avLst/>
          </a:prstGeom>
          <a:effectLst>
            <a:glow rad="127000">
              <a:schemeClr val="bg1">
                <a:alpha val="61000"/>
              </a:schemeClr>
            </a:glow>
          </a:effectLst>
        </p:spPr>
      </p:pic>
      <p:pic>
        <p:nvPicPr>
          <p:cNvPr id="53" name="1">
            <a:extLst>
              <a:ext uri="{FF2B5EF4-FFF2-40B4-BE49-F238E27FC236}">
                <a16:creationId xmlns:a16="http://schemas.microsoft.com/office/drawing/2014/main" id="{2C60D144-BBBA-4349-A2EA-6F6F6BDA5DC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2482" y="3997660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2" name="2">
            <a:extLst>
              <a:ext uri="{FF2B5EF4-FFF2-40B4-BE49-F238E27FC236}">
                <a16:creationId xmlns:a16="http://schemas.microsoft.com/office/drawing/2014/main" id="{60B0DAAD-0E54-68D9-511C-7043767D72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5936" y="403518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3" name="3">
            <a:extLst>
              <a:ext uri="{FF2B5EF4-FFF2-40B4-BE49-F238E27FC236}">
                <a16:creationId xmlns:a16="http://schemas.microsoft.com/office/drawing/2014/main" id="{6E8FA2C1-00B1-A227-209A-50DE8086740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6055" y="4053882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4" name="4">
            <a:extLst>
              <a:ext uri="{FF2B5EF4-FFF2-40B4-BE49-F238E27FC236}">
                <a16:creationId xmlns:a16="http://schemas.microsoft.com/office/drawing/2014/main" id="{F4151BB5-FD4C-ACD5-0247-360E90B9E03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2861" y="4012309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5" name="5">
            <a:extLst>
              <a:ext uri="{FF2B5EF4-FFF2-40B4-BE49-F238E27FC236}">
                <a16:creationId xmlns:a16="http://schemas.microsoft.com/office/drawing/2014/main" id="{75978757-02FF-2A90-FAB9-5BFCC374C9C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0545" y="4854600"/>
            <a:ext cx="1069920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6" name="6">
            <a:extLst>
              <a:ext uri="{FF2B5EF4-FFF2-40B4-BE49-F238E27FC236}">
                <a16:creationId xmlns:a16="http://schemas.microsoft.com/office/drawing/2014/main" id="{38D7A040-3DE5-60FA-1208-0375AD9A6B2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5753" y="445822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7" name="7">
            <a:extLst>
              <a:ext uri="{FF2B5EF4-FFF2-40B4-BE49-F238E27FC236}">
                <a16:creationId xmlns:a16="http://schemas.microsoft.com/office/drawing/2014/main" id="{64FC9202-776F-4C87-5826-5AFFE8ADF15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0642" y="4853782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8" name="8">
            <a:extLst>
              <a:ext uri="{FF2B5EF4-FFF2-40B4-BE49-F238E27FC236}">
                <a16:creationId xmlns:a16="http://schemas.microsoft.com/office/drawing/2014/main" id="{D90525AA-1578-1B55-61DF-E86391B9458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7936" y="4439916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9" name="9">
            <a:extLst>
              <a:ext uri="{FF2B5EF4-FFF2-40B4-BE49-F238E27FC236}">
                <a16:creationId xmlns:a16="http://schemas.microsoft.com/office/drawing/2014/main" id="{27BEE923-287C-C0FA-4999-3D8047BAE1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5636" y="484425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0" name="10">
            <a:extLst>
              <a:ext uri="{FF2B5EF4-FFF2-40B4-BE49-F238E27FC236}">
                <a16:creationId xmlns:a16="http://schemas.microsoft.com/office/drawing/2014/main" id="{917E0035-DEE1-F761-06F1-921B3C29EE7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4438" y="4840474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1" name="з1">
            <a:extLst>
              <a:ext uri="{FF2B5EF4-FFF2-40B4-BE49-F238E27FC236}">
                <a16:creationId xmlns:a16="http://schemas.microsoft.com/office/drawing/2014/main" id="{D102931E-1738-61FD-30A6-6F0AFA1A031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306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2" name="з2">
            <a:extLst>
              <a:ext uri="{FF2B5EF4-FFF2-40B4-BE49-F238E27FC236}">
                <a16:creationId xmlns:a16="http://schemas.microsoft.com/office/drawing/2014/main" id="{963BCDEB-5C3E-C7CA-DFA9-37404C7EDD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1187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3" name="з3">
            <a:extLst>
              <a:ext uri="{FF2B5EF4-FFF2-40B4-BE49-F238E27FC236}">
                <a16:creationId xmlns:a16="http://schemas.microsoft.com/office/drawing/2014/main" id="{3FBB5AC0-CF8C-CE71-7CBD-385D2BB6EF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068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4" name="з4">
            <a:extLst>
              <a:ext uri="{FF2B5EF4-FFF2-40B4-BE49-F238E27FC236}">
                <a16:creationId xmlns:a16="http://schemas.microsoft.com/office/drawing/2014/main" id="{6A8280BF-2E55-81AD-1E37-DCAA08176E0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2949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5" name="з5">
            <a:extLst>
              <a:ext uri="{FF2B5EF4-FFF2-40B4-BE49-F238E27FC236}">
                <a16:creationId xmlns:a16="http://schemas.microsoft.com/office/drawing/2014/main" id="{B9A1CA1A-C5A4-7D47-11AA-7E14C0EA34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8831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6" name="з6">
            <a:extLst>
              <a:ext uri="{FF2B5EF4-FFF2-40B4-BE49-F238E27FC236}">
                <a16:creationId xmlns:a16="http://schemas.microsoft.com/office/drawing/2014/main" id="{D7C771AC-E2FB-81DA-5361-ADB96C6346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477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7" name="з7">
            <a:extLst>
              <a:ext uri="{FF2B5EF4-FFF2-40B4-BE49-F238E27FC236}">
                <a16:creationId xmlns:a16="http://schemas.microsoft.com/office/drawing/2014/main" id="{35F0C7FF-1737-5B57-2AB0-C302E99BA0E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6316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8" name="з8">
            <a:extLst>
              <a:ext uri="{FF2B5EF4-FFF2-40B4-BE49-F238E27FC236}">
                <a16:creationId xmlns:a16="http://schemas.microsoft.com/office/drawing/2014/main" id="{336A6CFA-8678-69FE-0D66-4A664033CD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7155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9" name="з9">
            <a:extLst>
              <a:ext uri="{FF2B5EF4-FFF2-40B4-BE49-F238E27FC236}">
                <a16:creationId xmlns:a16="http://schemas.microsoft.com/office/drawing/2014/main" id="{C59EC9B7-7658-7291-8916-FFD906916A5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7994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0" name="з10">
            <a:extLst>
              <a:ext uri="{FF2B5EF4-FFF2-40B4-BE49-F238E27FC236}">
                <a16:creationId xmlns:a16="http://schemas.microsoft.com/office/drawing/2014/main" id="{B5AFC156-5B5B-76CD-22E4-28A65C35A1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8831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1" name="зДом">
            <a:extLst>
              <a:ext uri="{FF2B5EF4-FFF2-40B4-BE49-F238E27FC236}">
                <a16:creationId xmlns:a16="http://schemas.microsoft.com/office/drawing/2014/main" id="{EDBD706E-DDAB-3600-DE23-C005BFB94C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96" y="4055824"/>
            <a:ext cx="941096" cy="94109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2" name="зкот">
            <a:extLst>
              <a:ext uri="{FF2B5EF4-FFF2-40B4-BE49-F238E27FC236}">
                <a16:creationId xmlns:a16="http://schemas.microsoft.com/office/drawing/2014/main" id="{82B00CB3-F2FD-0DFA-971D-3E8AD317AE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2567" y="4046287"/>
            <a:ext cx="941096" cy="94109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3" name="зкит">
            <a:extLst>
              <a:ext uri="{FF2B5EF4-FFF2-40B4-BE49-F238E27FC236}">
                <a16:creationId xmlns:a16="http://schemas.microsoft.com/office/drawing/2014/main" id="{20CE71C5-1665-165D-2814-3B51834650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5181" y="3971002"/>
            <a:ext cx="1306021" cy="130602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4" name="звода">
            <a:extLst>
              <a:ext uri="{FF2B5EF4-FFF2-40B4-BE49-F238E27FC236}">
                <a16:creationId xmlns:a16="http://schemas.microsoft.com/office/drawing/2014/main" id="{156CD954-1374-8745-35DE-4B47C6DEEE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6162" y="4093694"/>
            <a:ext cx="870088" cy="87008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5" name="звата">
            <a:extLst>
              <a:ext uri="{FF2B5EF4-FFF2-40B4-BE49-F238E27FC236}">
                <a16:creationId xmlns:a16="http://schemas.microsoft.com/office/drawing/2014/main" id="{B377B19C-22E8-E511-A3B6-07434B5F89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7599" y="4489977"/>
            <a:ext cx="1127033" cy="1127033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6" name="злед">
            <a:extLst>
              <a:ext uri="{FF2B5EF4-FFF2-40B4-BE49-F238E27FC236}">
                <a16:creationId xmlns:a16="http://schemas.microsoft.com/office/drawing/2014/main" id="{5CA91799-7858-C823-1E05-31A9E8CD06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0332" y="4961422"/>
            <a:ext cx="881087" cy="87515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7" name="здуш">
            <a:extLst>
              <a:ext uri="{FF2B5EF4-FFF2-40B4-BE49-F238E27FC236}">
                <a16:creationId xmlns:a16="http://schemas.microsoft.com/office/drawing/2014/main" id="{D3011C86-C61A-BC2D-6058-0BF0082CD9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9190" y="4443844"/>
            <a:ext cx="1120996" cy="1197630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8" name="здым">
            <a:extLst>
              <a:ext uri="{FF2B5EF4-FFF2-40B4-BE49-F238E27FC236}">
                <a16:creationId xmlns:a16="http://schemas.microsoft.com/office/drawing/2014/main" id="{928C286B-661E-66B0-E87D-9EE47E613C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2530" y="4921710"/>
            <a:ext cx="967826" cy="96782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9" name="змост">
            <a:extLst>
              <a:ext uri="{FF2B5EF4-FFF2-40B4-BE49-F238E27FC236}">
                <a16:creationId xmlns:a16="http://schemas.microsoft.com/office/drawing/2014/main" id="{9837F208-BADC-8321-C3E7-7D98252723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1803" y="4927244"/>
            <a:ext cx="1021068" cy="102106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60FA1423-2EFA-385C-64D2-9B5D9B2414A8}"/>
              </a:ext>
            </a:extLst>
          </p:cNvPr>
          <p:cNvSpPr/>
          <p:nvPr/>
        </p:nvSpPr>
        <p:spPr>
          <a:xfrm rot="20709951">
            <a:off x="1500823" y="597584"/>
            <a:ext cx="714976" cy="4063820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олилиния: фигура 91">
            <a:extLst>
              <a:ext uri="{FF2B5EF4-FFF2-40B4-BE49-F238E27FC236}">
                <a16:creationId xmlns:a16="http://schemas.microsoft.com/office/drawing/2014/main" id="{90218D01-3774-1C56-2D37-44E3BBAA9DE0}"/>
              </a:ext>
            </a:extLst>
          </p:cNvPr>
          <p:cNvSpPr/>
          <p:nvPr/>
        </p:nvSpPr>
        <p:spPr>
          <a:xfrm rot="19163520">
            <a:off x="4511061" y="-613039"/>
            <a:ext cx="1332859" cy="5757956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олилиния: фигура 92">
            <a:extLst>
              <a:ext uri="{FF2B5EF4-FFF2-40B4-BE49-F238E27FC236}">
                <a16:creationId xmlns:a16="http://schemas.microsoft.com/office/drawing/2014/main" id="{45F3F0FB-B9EE-26DB-98E5-048F63D22C26}"/>
              </a:ext>
            </a:extLst>
          </p:cNvPr>
          <p:cNvSpPr/>
          <p:nvPr/>
        </p:nvSpPr>
        <p:spPr>
          <a:xfrm rot="18899949">
            <a:off x="6424803" y="-579529"/>
            <a:ext cx="1211973" cy="5745091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олилиния: фигура 93">
            <a:extLst>
              <a:ext uri="{FF2B5EF4-FFF2-40B4-BE49-F238E27FC236}">
                <a16:creationId xmlns:a16="http://schemas.microsoft.com/office/drawing/2014/main" id="{ED7F4FD6-A578-3DAB-4B33-CB44C2CE34EB}"/>
              </a:ext>
            </a:extLst>
          </p:cNvPr>
          <p:cNvSpPr/>
          <p:nvPr/>
        </p:nvSpPr>
        <p:spPr>
          <a:xfrm rot="1904868" flipH="1">
            <a:off x="4609767" y="230322"/>
            <a:ext cx="772067" cy="4581052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6E8F5A4B-5CAB-9FB4-3E2F-EF8213479125}"/>
              </a:ext>
            </a:extLst>
          </p:cNvPr>
          <p:cNvSpPr/>
          <p:nvPr/>
        </p:nvSpPr>
        <p:spPr>
          <a:xfrm rot="1044166" flipH="1">
            <a:off x="6897546" y="541208"/>
            <a:ext cx="600097" cy="4842805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олилиния: фигура 95">
            <a:extLst>
              <a:ext uri="{FF2B5EF4-FFF2-40B4-BE49-F238E27FC236}">
                <a16:creationId xmlns:a16="http://schemas.microsoft.com/office/drawing/2014/main" id="{8A07153F-EBE5-1FEF-F829-1A5978655584}"/>
              </a:ext>
            </a:extLst>
          </p:cNvPr>
          <p:cNvSpPr/>
          <p:nvPr/>
        </p:nvSpPr>
        <p:spPr>
          <a:xfrm rot="17437625">
            <a:off x="3922163" y="-213716"/>
            <a:ext cx="1061032" cy="7102995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0BFE84BC-461A-8327-6D92-029787CB2FAA}"/>
              </a:ext>
            </a:extLst>
          </p:cNvPr>
          <p:cNvSpPr/>
          <p:nvPr/>
        </p:nvSpPr>
        <p:spPr>
          <a:xfrm rot="726744" flipH="1">
            <a:off x="2013129" y="2434675"/>
            <a:ext cx="508501" cy="2949461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Полилиния: фигура 97">
            <a:extLst>
              <a:ext uri="{FF2B5EF4-FFF2-40B4-BE49-F238E27FC236}">
                <a16:creationId xmlns:a16="http://schemas.microsoft.com/office/drawing/2014/main" id="{D4036ABC-3A86-B931-A529-829533033DC5}"/>
              </a:ext>
            </a:extLst>
          </p:cNvPr>
          <p:cNvSpPr/>
          <p:nvPr/>
        </p:nvSpPr>
        <p:spPr>
          <a:xfrm rot="2017243" flipH="1">
            <a:off x="3348093" y="2166551"/>
            <a:ext cx="563648" cy="2956999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олилиния: фигура 98">
            <a:extLst>
              <a:ext uri="{FF2B5EF4-FFF2-40B4-BE49-F238E27FC236}">
                <a16:creationId xmlns:a16="http://schemas.microsoft.com/office/drawing/2014/main" id="{008C9D72-144F-B829-1F56-66AF31781C93}"/>
              </a:ext>
            </a:extLst>
          </p:cNvPr>
          <p:cNvSpPr/>
          <p:nvPr/>
        </p:nvSpPr>
        <p:spPr>
          <a:xfrm rot="2310317" flipH="1">
            <a:off x="4787515" y="2021110"/>
            <a:ext cx="558908" cy="3638516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FDE3ABB8-797C-98A4-9D6C-9AEE712B4B7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55" y="5877955"/>
            <a:ext cx="1238319" cy="1235094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8CFB0D34-272B-2F4B-C7EB-32F1FE3E72D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175" y="716548"/>
            <a:ext cx="1490964" cy="148097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31F62E9-7320-55F8-1189-DE8A03CA9FB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968422" y="3953536"/>
            <a:ext cx="880292" cy="880292"/>
          </a:xfrm>
          <a:prstGeom prst="rect">
            <a:avLst/>
          </a:prstGeom>
          <a:effectLst>
            <a:glow rad="203200">
              <a:schemeClr val="bg1">
                <a:alpha val="84000"/>
              </a:schemeClr>
            </a:glow>
          </a:effectLst>
        </p:spPr>
      </p:pic>
      <p:pic>
        <p:nvPicPr>
          <p:cNvPr id="5" name="Рисунок 4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F5F800A1-6396-3274-E0D9-A9CB489FD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24756" y="4983185"/>
            <a:ext cx="1069920" cy="1069920"/>
          </a:xfrm>
          <a:prstGeom prst="rect">
            <a:avLst/>
          </a:prstGeom>
        </p:spPr>
      </p:pic>
      <p:sp>
        <p:nvSpPr>
          <p:cNvPr id="100" name="Полилиния: фигура 99">
            <a:extLst>
              <a:ext uri="{FF2B5EF4-FFF2-40B4-BE49-F238E27FC236}">
                <a16:creationId xmlns:a16="http://schemas.microsoft.com/office/drawing/2014/main" id="{448C10C4-B018-6597-50C8-0A06B62D0782}"/>
              </a:ext>
            </a:extLst>
          </p:cNvPr>
          <p:cNvSpPr/>
          <p:nvPr/>
        </p:nvSpPr>
        <p:spPr>
          <a:xfrm rot="21275711">
            <a:off x="8373519" y="2454893"/>
            <a:ext cx="764339" cy="2850143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3" name="Picture 24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96964" y="2754816"/>
            <a:ext cx="240982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6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75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75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7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1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75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75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75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75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750"/>
                            </p:stCondLst>
                            <p:childTnLst>
                              <p:par>
                                <p:cTn id="1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750"/>
                            </p:stCondLst>
                            <p:childTnLst>
                              <p:par>
                                <p:cTn id="1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75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750"/>
                            </p:stCondLst>
                            <p:childTnLst>
                              <p:par>
                                <p:cTn id="1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1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75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750"/>
                            </p:stCondLst>
                            <p:childTnLst>
                              <p:par>
                                <p:cTn id="1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1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750"/>
                            </p:stCondLst>
                            <p:childTnLst>
                              <p:par>
                                <p:cTn id="1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75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4" dur="1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75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750"/>
                            </p:stCondLst>
                            <p:childTnLst>
                              <p:par>
                                <p:cTn id="2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1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2024-11-16T08:32:15Z</dcterms:created>
  <dcterms:modified xsi:type="dcterms:W3CDTF">2024-11-19T21:49:46Z</dcterms:modified>
</cp:coreProperties>
</file>