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3216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670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4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9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5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835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7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487" y="2889694"/>
            <a:ext cx="2637203" cy="36261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10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13" y="2829407"/>
            <a:ext cx="23050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2024-04-20T18:19:00Z</dcterms:created>
  <dcterms:modified xsi:type="dcterms:W3CDTF">2024-10-26T09:53:38Z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