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3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27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6D282-AE29-432F-82DF-9BE21DCDC1D5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8DE-E25E-45FA-9A74-D06389DA28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6D282-AE29-432F-82DF-9BE21DCDC1D5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8DE-E25E-45FA-9A74-D06389DA28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6D282-AE29-432F-82DF-9BE21DCDC1D5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8DE-E25E-45FA-9A74-D06389DA28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6D282-AE29-432F-82DF-9BE21DCDC1D5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8DE-E25E-45FA-9A74-D06389DA28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6D282-AE29-432F-82DF-9BE21DCDC1D5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8DE-E25E-45FA-9A74-D06389DA28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6D282-AE29-432F-82DF-9BE21DCDC1D5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8DE-E25E-45FA-9A74-D06389DA28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6D282-AE29-432F-82DF-9BE21DCDC1D5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8DE-E25E-45FA-9A74-D06389DA28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6D282-AE29-432F-82DF-9BE21DCDC1D5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8DE-E25E-45FA-9A74-D06389DA28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6D282-AE29-432F-82DF-9BE21DCDC1D5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8DE-E25E-45FA-9A74-D06389DA28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6D282-AE29-432F-82DF-9BE21DCDC1D5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8DE-E25E-45FA-9A74-D06389DA28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6D282-AE29-432F-82DF-9BE21DCDC1D5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8DE-E25E-45FA-9A74-D06389DA28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86D282-AE29-432F-82DF-9BE21DCDC1D5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0B58DE-E25E-45FA-9A74-D06389DA287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microsoft.com/office/2007/relationships/hdphoto" Target="../media/hdphoto1.wdp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Рисунок 10"/>
          <p:cNvPicPr>
            <a:picLocks noChangeAspect="1"/>
          </p:cNvPicPr>
          <p:nvPr/>
        </p:nvPicPr>
        <p:blipFill>
          <a:blip r:embed="rId4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238" y="4583113"/>
            <a:ext cx="202565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Рисунок 15"/>
          <p:cNvPicPr>
            <a:picLocks noChangeAspect="1"/>
          </p:cNvPicPr>
          <p:nvPr/>
        </p:nvPicPr>
        <p:blipFill>
          <a:blip r:embed="rId5">
            <a:biLevel thresh="7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owEdges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4651375"/>
            <a:ext cx="2095500" cy="196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Рисунок 16"/>
          <p:cNvPicPr>
            <a:picLocks noChangeAspect="1"/>
          </p:cNvPicPr>
          <p:nvPr/>
        </p:nvPicPr>
        <p:blipFill>
          <a:blip r:embed="rId7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50" y="5048250"/>
            <a:ext cx="1924050" cy="148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Рисунок 17"/>
          <p:cNvPicPr>
            <a:picLocks noChangeAspect="1"/>
          </p:cNvPicPr>
          <p:nvPr/>
        </p:nvPicPr>
        <p:blipFill>
          <a:blip r:embed="rId8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288" y="4837113"/>
            <a:ext cx="2273300" cy="202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0" y="163513"/>
            <a:ext cx="202565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9050" y="323850"/>
            <a:ext cx="2095500" cy="196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238" y="495300"/>
            <a:ext cx="1924050" cy="148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288" y="269875"/>
            <a:ext cx="2273300" cy="202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795" y="237342"/>
            <a:ext cx="6256337" cy="630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6152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891905" y="2945130"/>
            <a:ext cx="1047749" cy="3162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7.40741E-7 L -0.18125 0.6333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63" y="3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7.40741E-7 L 0.35 0.64445 " pathEditMode="relative" rAng="0" ptsTypes="AA">
                                      <p:cBhvr>
                                        <p:cTn id="19" dur="2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00" y="3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4.44444E-6 L -0.17031 0.66388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16" y="33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4.07407E-6 L 0.00156 0.66667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3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Yehor Tkachenko</dc:creator>
  <cp:lastModifiedBy>Администратор</cp:lastModifiedBy>
  <cp:revision>4</cp:revision>
  <dcterms:created xsi:type="dcterms:W3CDTF">2024-04-21T20:34:00Z</dcterms:created>
  <dcterms:modified xsi:type="dcterms:W3CDTF">2024-11-01T09:07:57Z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BB891404E732470EBA742BDD9B30B4E2_12</vt:lpwstr>
  </property>
  <property fmtid="{D5CDD505-2E9C-101B-9397-08002B2CF9AE}" pid="3" name="KSOProductBuildVer">
    <vt:lpwstr>1033-12.2.0.17119</vt:lpwstr>
  </property>
</Properties>
</file>