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2196" y="8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392069" y="870292"/>
              <a:ext cx="24500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err="1"/>
                <a:t>Порахуй</a:t>
              </a:r>
              <a:r>
                <a:rPr lang="ru-RU" sz="2400" b="1" dirty="0"/>
                <a:t> </a:t>
              </a:r>
              <a:r>
                <a:rPr lang="ru-RU" sz="2400" b="1" dirty="0" err="1"/>
                <a:t>скільки</a:t>
              </a:r>
              <a:r>
                <a:rPr lang="ru-RU" sz="2400" b="1" dirty="0"/>
                <a:t> </a:t>
              </a:r>
            </a:p>
            <a:p>
              <a:pPr algn="ctr"/>
              <a:r>
                <a:rPr lang="ru-RU" sz="2400" b="1" dirty="0" err="1"/>
                <a:t>чого</a:t>
              </a:r>
              <a:r>
                <a:rPr lang="ru-RU" sz="2400" b="1" dirty="0"/>
                <a:t> росте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06538" y="3679408"/>
            <a:ext cx="96202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17</cp:revision>
  <dcterms:created xsi:type="dcterms:W3CDTF">2024-05-03T09:09:01Z</dcterms:created>
  <dcterms:modified xsi:type="dcterms:W3CDTF">2024-11-12T16:40:35Z</dcterms:modified>
</cp:coreProperties>
</file>