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17.svg" ContentType="image/svg+xml"/>
  <Override PartName="/ppt/media/image19.svg" ContentType="image/svg+xml"/>
  <Override PartName="/ppt/media/image21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926" autoAdjust="0"/>
  </p:normalViewPr>
  <p:slideViewPr>
    <p:cSldViewPr snapToGrid="0">
      <p:cViewPr varScale="1">
        <p:scale>
          <a:sx n="100" d="100"/>
          <a:sy n="100" d="100"/>
        </p:scale>
        <p:origin x="876" y="24"/>
      </p:cViewPr>
      <p:guideLst/>
    </p:cSldViewPr>
  </p:slideViewPr>
  <p:notesTextViewPr>
    <p:cViewPr>
      <p:scale>
        <a:sx n="66" d="100"/>
        <a:sy n="66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31.08.2024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microsoft.com/office/2007/relationships/hdphoto" Target="../media/hdphoto1.wdp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microsoft.com/office/2007/relationships/hdphoto" Target="../media/hdphoto2.wdp"/><Relationship Id="rId17" Type="http://schemas.openxmlformats.org/officeDocument/2006/relationships/image" Target="../media/image13.png"/><Relationship Id="rId18" Type="http://schemas.openxmlformats.org/officeDocument/2006/relationships/image" Target="../media/image14.png"/><Relationship Id="rId19" Type="http://schemas.openxmlformats.org/officeDocument/2006/relationships/image" Target="../media/image15.png"/><Relationship Id="rId20" Type="http://schemas.openxmlformats.org/officeDocument/2006/relationships/image" Target="../media/image16.png"/><Relationship Id="rId21" Type="http://schemas.openxmlformats.org/officeDocument/2006/relationships/image" Target="../media/image17.svg"/><Relationship Id="rId22" Type="http://schemas.openxmlformats.org/officeDocument/2006/relationships/image" Target="../media/image18.png"/><Relationship Id="rId23" Type="http://schemas.openxmlformats.org/officeDocument/2006/relationships/image" Target="../media/image19.svg"/><Relationship Id="rId24" Type="http://schemas.openxmlformats.org/officeDocument/2006/relationships/image" Target="../media/image20.png"/><Relationship Id="rId25" Type="http://schemas.openxmlformats.org/officeDocument/2006/relationships/image" Target="../media/image21.svg"/><Relationship Id="rId26" Type="http://schemas.openxmlformats.org/officeDocument/2006/relationships/image" Target="../media/image22.png"/><Relationship Id="rId27" Type="http://schemas.openxmlformats.org/officeDocument/2006/relationships/image" Target="../media/image23.png"/><Relationship Id="rId28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облако, дерево, небо, трава&#10;&#10;Автоматически созданное описание">
            <a:extLst>
              <a:ext uri="{FF2B5EF4-FFF2-40B4-BE49-F238E27FC236}">
                <a16:creationId xmlns:a16="http://schemas.microsoft.com/office/drawing/2014/main" id="{4B4A4A13-93B2-9F5A-3DE4-885F5F78D3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665622-7840-49AB-F2BC-4B1BDA1A87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853" y="0"/>
            <a:ext cx="739722" cy="687812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9400AAB7-9709-501D-6A68-463032C0973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7782" y="6032503"/>
            <a:ext cx="956176" cy="943119"/>
          </a:xfrm>
          <a:prstGeom prst="rect">
            <a:avLst/>
          </a:prstGeom>
        </p:spPr>
      </p:pic>
      <p:pic>
        <p:nvPicPr>
          <p:cNvPr id="10" name="Рисунок 9" descr="Изображение выглядит как снимок экрана, Торт на день рождения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9CEDE907-3FE5-F1D3-9A7B-A971F3D9520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313" y="3162940"/>
            <a:ext cx="3481462" cy="3481462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риф&#10;&#10;Автоматически созданное описание">
            <a:extLst>
              <a:ext uri="{FF2B5EF4-FFF2-40B4-BE49-F238E27FC236}">
                <a16:creationId xmlns:a16="http://schemas.microsoft.com/office/drawing/2014/main" id="{5560EC19-65B5-7E51-694B-6AF467125B3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876" y="4154336"/>
            <a:ext cx="2597855" cy="2597855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pic>
        <p:nvPicPr>
          <p:cNvPr id="32" name="Рисунок 31" descr="Изображение выглядит как яблоко, фрукт, сердце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0D33729F-EB5D-1577-DE62-E60404544D6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1669" y="2811288"/>
            <a:ext cx="801968" cy="978010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овощи, редис, свекл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A2556A19-E694-2351-A497-B38EEF1ECD8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850" y="4246472"/>
            <a:ext cx="1567416" cy="1567416"/>
          </a:xfrm>
          <a:prstGeom prst="rect">
            <a:avLst/>
          </a:prstGeom>
        </p:spPr>
      </p:pic>
      <p:pic>
        <p:nvPicPr>
          <p:cNvPr id="41" name="Рисунок 40" descr="Изображение выглядит как фрукт, клубника, ягода, Клубника&#10;&#10;Автоматически созданное описание">
            <a:extLst>
              <a:ext uri="{FF2B5EF4-FFF2-40B4-BE49-F238E27FC236}">
                <a16:creationId xmlns:a16="http://schemas.microsoft.com/office/drawing/2014/main" id="{B7B25F11-9892-332E-BF67-A3B76495A3B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107" y="4748116"/>
            <a:ext cx="1178652" cy="1186714"/>
          </a:xfrm>
          <a:prstGeom prst="rect">
            <a:avLst/>
          </a:prstGeom>
        </p:spPr>
      </p:pic>
      <p:pic>
        <p:nvPicPr>
          <p:cNvPr id="55" name="Рисунок 54" descr="Изображение выглядит как растение, лепесток, лилия, Цветоножка&#10;&#10;Автоматически созданное описание">
            <a:extLst>
              <a:ext uri="{FF2B5EF4-FFF2-40B4-BE49-F238E27FC236}">
                <a16:creationId xmlns:a16="http://schemas.microsoft.com/office/drawing/2014/main" id="{2085D2C1-3686-17B1-0960-8762122B0E4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505" y="4077510"/>
            <a:ext cx="1550823" cy="1550823"/>
          </a:xfrm>
          <a:prstGeom prst="rect">
            <a:avLst/>
          </a:prstGeom>
        </p:spPr>
      </p:pic>
      <p:pic>
        <p:nvPicPr>
          <p:cNvPr id="57" name="Рисунок 56" descr="Изображение выглядит как растение, лаванда, Фиолетовый, фиолетовый&#10;&#10;Автоматически созданное описание">
            <a:extLst>
              <a:ext uri="{FF2B5EF4-FFF2-40B4-BE49-F238E27FC236}">
                <a16:creationId xmlns:a16="http://schemas.microsoft.com/office/drawing/2014/main" id="{BB8A3051-CAE3-1E1B-FA8A-0F07BB172BB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149" y="3902441"/>
            <a:ext cx="1550823" cy="1550823"/>
          </a:xfrm>
          <a:prstGeom prst="rect">
            <a:avLst/>
          </a:prstGeom>
        </p:spPr>
      </p:pic>
      <p:pic>
        <p:nvPicPr>
          <p:cNvPr id="59" name="Рисунок 58" descr="Изображение выглядит как цветок, растение, фиолетовый&#10;&#10;Автоматически созданное описание">
            <a:extLst>
              <a:ext uri="{FF2B5EF4-FFF2-40B4-BE49-F238E27FC236}">
                <a16:creationId xmlns:a16="http://schemas.microsoft.com/office/drawing/2014/main" id="{B2442350-4026-BA43-4D04-BFC0FC305E9A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9822"/>
          <a:stretch/>
        </p:blipFill>
        <p:spPr>
          <a:xfrm>
            <a:off x="939165" y="4113357"/>
            <a:ext cx="1404584" cy="1751839"/>
          </a:xfrm>
          <a:prstGeom prst="rect">
            <a:avLst/>
          </a:prstGeom>
        </p:spPr>
      </p:pic>
      <p:pic>
        <p:nvPicPr>
          <p:cNvPr id="49" name="Рисунок 48" descr="Изображение выглядит как растение, цветок, анемон&#10;&#10;Автоматически созданное описание">
            <a:extLst>
              <a:ext uri="{FF2B5EF4-FFF2-40B4-BE49-F238E27FC236}">
                <a16:creationId xmlns:a16="http://schemas.microsoft.com/office/drawing/2014/main" id="{2C9FE459-CE55-BE4D-69C5-1BEA47791584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845" y="4796191"/>
            <a:ext cx="1475977" cy="1475977"/>
          </a:xfrm>
          <a:prstGeom prst="rect">
            <a:avLst/>
          </a:prstGeom>
        </p:spPr>
      </p:pic>
      <p:pic>
        <p:nvPicPr>
          <p:cNvPr id="60" name="Рисунок 59" descr="Изображение выглядит как яблоко, фрукт, сердце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56885219-13D4-EDE4-D8AB-BA98F688757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1669" y="2811288"/>
            <a:ext cx="801968" cy="978010"/>
          </a:xfrm>
          <a:prstGeom prst="rect">
            <a:avLst/>
          </a:prstGeom>
        </p:spPr>
      </p:pic>
      <p:pic>
        <p:nvPicPr>
          <p:cNvPr id="61" name="Рисунок 60" descr="Изображение выглядит как овощи, редис, свекл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BE9CF45D-D017-A17E-AF33-14058006EB8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850" y="4246472"/>
            <a:ext cx="1567416" cy="1567416"/>
          </a:xfrm>
          <a:prstGeom prst="rect">
            <a:avLst/>
          </a:prstGeom>
        </p:spPr>
      </p:pic>
      <p:pic>
        <p:nvPicPr>
          <p:cNvPr id="62" name="Рисунок 61" descr="Изображение выглядит как фрукт, клубника, ягода, Клубника&#10;&#10;Автоматически созданное описание">
            <a:extLst>
              <a:ext uri="{FF2B5EF4-FFF2-40B4-BE49-F238E27FC236}">
                <a16:creationId xmlns:a16="http://schemas.microsoft.com/office/drawing/2014/main" id="{60DDC46F-BA6F-D8A3-C698-12886460C578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697" y="4748116"/>
            <a:ext cx="1178652" cy="1186714"/>
          </a:xfrm>
          <a:prstGeom prst="rect">
            <a:avLst/>
          </a:prstGeom>
        </p:spPr>
      </p:pic>
      <p:pic>
        <p:nvPicPr>
          <p:cNvPr id="63" name="Рисунок 62" descr="Изображение выглядит как растение, лепесток, лилия, Цветоножка&#10;&#10;Автоматически созданное описание">
            <a:extLst>
              <a:ext uri="{FF2B5EF4-FFF2-40B4-BE49-F238E27FC236}">
                <a16:creationId xmlns:a16="http://schemas.microsoft.com/office/drawing/2014/main" id="{7A5FD96E-4A93-9C97-DC8D-43B6DA073C5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505" y="4077510"/>
            <a:ext cx="1550823" cy="1550823"/>
          </a:xfrm>
          <a:prstGeom prst="rect">
            <a:avLst/>
          </a:prstGeom>
        </p:spPr>
      </p:pic>
      <p:pic>
        <p:nvPicPr>
          <p:cNvPr id="64" name="Рисунок 63" descr="Изображение выглядит как растение, лаванда, Фиолетовый, фиолетовый&#10;&#10;Автоматически созданное описание">
            <a:extLst>
              <a:ext uri="{FF2B5EF4-FFF2-40B4-BE49-F238E27FC236}">
                <a16:creationId xmlns:a16="http://schemas.microsoft.com/office/drawing/2014/main" id="{88B46DCE-89A2-2082-1333-0FAF6FF7318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149" y="3902441"/>
            <a:ext cx="1550823" cy="1550823"/>
          </a:xfrm>
          <a:prstGeom prst="rect">
            <a:avLst/>
          </a:prstGeom>
        </p:spPr>
      </p:pic>
      <p:pic>
        <p:nvPicPr>
          <p:cNvPr id="65" name="Рисунок 64" descr="Изображение выглядит как цветок, растение, фиолетовый&#10;&#10;Автоматически созданное описание">
            <a:extLst>
              <a:ext uri="{FF2B5EF4-FFF2-40B4-BE49-F238E27FC236}">
                <a16:creationId xmlns:a16="http://schemas.microsoft.com/office/drawing/2014/main" id="{38884FC4-CA25-005B-2710-1E35CB22FFB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22"/>
          <a:stretch/>
        </p:blipFill>
        <p:spPr>
          <a:xfrm>
            <a:off x="938118" y="4110385"/>
            <a:ext cx="1404584" cy="1751839"/>
          </a:xfrm>
          <a:prstGeom prst="rect">
            <a:avLst/>
          </a:prstGeom>
        </p:spPr>
      </p:pic>
      <p:pic>
        <p:nvPicPr>
          <p:cNvPr id="67" name="Рисунок 66" descr="Изображение выглядит как растение, цветок, анемон&#10;&#10;Автоматически созданное описание">
            <a:extLst>
              <a:ext uri="{FF2B5EF4-FFF2-40B4-BE49-F238E27FC236}">
                <a16:creationId xmlns:a16="http://schemas.microsoft.com/office/drawing/2014/main" id="{CD510A0F-07E6-19D2-30B2-94F85047E8F8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845" y="4796191"/>
            <a:ext cx="1475977" cy="1475977"/>
          </a:xfrm>
          <a:prstGeom prst="rect">
            <a:avLst/>
          </a:prstGeom>
        </p:spPr>
      </p:pic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id="{2086C370-FE87-B074-9B75-5B87266EB808}"/>
              </a:ext>
            </a:extLst>
          </p:cNvPr>
          <p:cNvSpPr/>
          <p:nvPr/>
        </p:nvSpPr>
        <p:spPr>
          <a:xfrm>
            <a:off x="1520802" y="4109019"/>
            <a:ext cx="877165" cy="167459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id="{17CE08BF-4285-7074-ACB6-05E52FBA949C}"/>
              </a:ext>
            </a:extLst>
          </p:cNvPr>
          <p:cNvSpPr/>
          <p:nvPr/>
        </p:nvSpPr>
        <p:spPr>
          <a:xfrm>
            <a:off x="2725764" y="3990235"/>
            <a:ext cx="1194849" cy="124587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id="{1C69D64A-CA76-94D9-2082-EF28CD0F010E}"/>
              </a:ext>
            </a:extLst>
          </p:cNvPr>
          <p:cNvSpPr/>
          <p:nvPr/>
        </p:nvSpPr>
        <p:spPr>
          <a:xfrm>
            <a:off x="3218558" y="4942962"/>
            <a:ext cx="1194849" cy="124587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id="{8969F1BC-F7CE-A99A-AD33-8B34126A18F0}"/>
              </a:ext>
            </a:extLst>
          </p:cNvPr>
          <p:cNvSpPr/>
          <p:nvPr/>
        </p:nvSpPr>
        <p:spPr>
          <a:xfrm>
            <a:off x="4352077" y="3922693"/>
            <a:ext cx="1194849" cy="1662769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id="{9AB50108-F466-3137-0B87-04C627216D43}"/>
              </a:ext>
            </a:extLst>
          </p:cNvPr>
          <p:cNvSpPr/>
          <p:nvPr/>
        </p:nvSpPr>
        <p:spPr>
          <a:xfrm>
            <a:off x="6049280" y="4836034"/>
            <a:ext cx="1026558" cy="105522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id="{2B8A4271-2FDD-44D0-A074-C0E7D2FDFAFB}"/>
              </a:ext>
            </a:extLst>
          </p:cNvPr>
          <p:cNvSpPr/>
          <p:nvPr/>
        </p:nvSpPr>
        <p:spPr>
          <a:xfrm>
            <a:off x="7072202" y="4246472"/>
            <a:ext cx="1026558" cy="156741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id="{590CDBBF-293D-63EE-DE3E-FF86444D2CA7}"/>
              </a:ext>
            </a:extLst>
          </p:cNvPr>
          <p:cNvSpPr/>
          <p:nvPr/>
        </p:nvSpPr>
        <p:spPr>
          <a:xfrm>
            <a:off x="8915586" y="2847162"/>
            <a:ext cx="848780" cy="9483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87" name="Группа 86">
            <a:extLst>
              <a:ext uri="{FF2B5EF4-FFF2-40B4-BE49-F238E27FC236}">
                <a16:creationId xmlns:a16="http://schemas.microsoft.com/office/drawing/2014/main" id="{958066ED-FA16-30F8-4FF3-36E1062DDF7C}"/>
              </a:ext>
            </a:extLst>
          </p:cNvPr>
          <p:cNvGrpSpPr/>
          <p:nvPr/>
        </p:nvGrpSpPr>
        <p:grpSpPr>
          <a:xfrm>
            <a:off x="2397967" y="1118734"/>
            <a:ext cx="1701800" cy="1701800"/>
            <a:chOff x="976652" y="1558596"/>
            <a:chExt cx="1701800" cy="1701800"/>
          </a:xfrm>
        </p:grpSpPr>
        <p:sp>
          <p:nvSpPr>
            <p:cNvPr id="76" name="Овал 75">
              <a:extLst>
                <a:ext uri="{FF2B5EF4-FFF2-40B4-BE49-F238E27FC236}">
                  <a16:creationId xmlns:a16="http://schemas.microsoft.com/office/drawing/2014/main" id="{E42D34DA-EF83-DC4E-0505-7304984EBDF4}"/>
                </a:ext>
              </a:extLst>
            </p:cNvPr>
            <p:cNvSpPr/>
            <p:nvPr/>
          </p:nvSpPr>
          <p:spPr>
            <a:xfrm>
              <a:off x="976652" y="1558596"/>
              <a:ext cx="1701800" cy="17018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0" name="Рисунок 79" descr="Мужчина со сплошной заливкой">
              <a:extLst>
                <a:ext uri="{FF2B5EF4-FFF2-40B4-BE49-F238E27FC236}">
                  <a16:creationId xmlns:a16="http://schemas.microsoft.com/office/drawing/2014/main" id="{226D16AD-B40D-38CD-CB8E-52ED7080C049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1142071" y="1736236"/>
              <a:ext cx="1370961" cy="1370961"/>
            </a:xfrm>
            <a:prstGeom prst="rect">
              <a:avLst/>
            </a:prstGeom>
          </p:spPr>
        </p:pic>
      </p:grpSp>
      <p:grpSp>
        <p:nvGrpSpPr>
          <p:cNvPr id="86" name="Группа 85">
            <a:extLst>
              <a:ext uri="{FF2B5EF4-FFF2-40B4-BE49-F238E27FC236}">
                <a16:creationId xmlns:a16="http://schemas.microsoft.com/office/drawing/2014/main" id="{2F35FAAD-3ECC-504B-86A1-2613B8CEC0C8}"/>
              </a:ext>
            </a:extLst>
          </p:cNvPr>
          <p:cNvGrpSpPr/>
          <p:nvPr/>
        </p:nvGrpSpPr>
        <p:grpSpPr>
          <a:xfrm>
            <a:off x="6049280" y="1816435"/>
            <a:ext cx="1701800" cy="1701800"/>
            <a:chOff x="4179623" y="1541279"/>
            <a:chExt cx="1701800" cy="1701800"/>
          </a:xfrm>
        </p:grpSpPr>
        <p:sp>
          <p:nvSpPr>
            <p:cNvPr id="77" name="Овал 76">
              <a:extLst>
                <a:ext uri="{FF2B5EF4-FFF2-40B4-BE49-F238E27FC236}">
                  <a16:creationId xmlns:a16="http://schemas.microsoft.com/office/drawing/2014/main" id="{E40E49A6-759E-7366-066E-93316A05955C}"/>
                </a:ext>
              </a:extLst>
            </p:cNvPr>
            <p:cNvSpPr/>
            <p:nvPr/>
          </p:nvSpPr>
          <p:spPr>
            <a:xfrm>
              <a:off x="4179623" y="1541279"/>
              <a:ext cx="1701800" cy="17018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2" name="Рисунок 81" descr="Женщина со сплошной заливкой">
              <a:extLst>
                <a:ext uri="{FF2B5EF4-FFF2-40B4-BE49-F238E27FC236}">
                  <a16:creationId xmlns:a16="http://schemas.microsoft.com/office/drawing/2014/main" id="{C6977507-A01C-31D9-AB83-CA98C6FC9796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4337585" y="1709813"/>
              <a:ext cx="1427597" cy="1427597"/>
            </a:xfrm>
            <a:prstGeom prst="rect">
              <a:avLst/>
            </a:prstGeom>
          </p:spPr>
        </p:pic>
      </p:grpSp>
      <p:grpSp>
        <p:nvGrpSpPr>
          <p:cNvPr id="85" name="Группа 84">
            <a:extLst>
              <a:ext uri="{FF2B5EF4-FFF2-40B4-BE49-F238E27FC236}">
                <a16:creationId xmlns:a16="http://schemas.microsoft.com/office/drawing/2014/main" id="{6C550877-1BFB-B5A2-9DC1-44EF1DA7D1EF}"/>
              </a:ext>
            </a:extLst>
          </p:cNvPr>
          <p:cNvGrpSpPr/>
          <p:nvPr/>
        </p:nvGrpSpPr>
        <p:grpSpPr>
          <a:xfrm>
            <a:off x="8641225" y="878027"/>
            <a:ext cx="1701800" cy="1701800"/>
            <a:chOff x="7251281" y="1541279"/>
            <a:chExt cx="1701800" cy="1701800"/>
          </a:xfrm>
        </p:grpSpPr>
        <p:sp>
          <p:nvSpPr>
            <p:cNvPr id="78" name="Овал 77">
              <a:extLst>
                <a:ext uri="{FF2B5EF4-FFF2-40B4-BE49-F238E27FC236}">
                  <a16:creationId xmlns:a16="http://schemas.microsoft.com/office/drawing/2014/main" id="{AD3B3CFB-355A-E72F-362D-A365302F66F4}"/>
                </a:ext>
              </a:extLst>
            </p:cNvPr>
            <p:cNvSpPr/>
            <p:nvPr/>
          </p:nvSpPr>
          <p:spPr>
            <a:xfrm>
              <a:off x="7251281" y="1541279"/>
              <a:ext cx="1701800" cy="17018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4" name="Рисунок 83" descr="Уменьшить яркость (солнце среднего размера) со сплошной заливкой">
              <a:extLst>
                <a:ext uri="{FF2B5EF4-FFF2-40B4-BE49-F238E27FC236}">
                  <a16:creationId xmlns:a16="http://schemas.microsoft.com/office/drawing/2014/main" id="{FB954EB7-2947-BEF8-BD80-A968FCF8F0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7359885" y="1655866"/>
              <a:ext cx="1472625" cy="1472625"/>
            </a:xfrm>
            <a:prstGeom prst="rect">
              <a:avLst/>
            </a:prstGeom>
          </p:spPr>
        </p:pic>
      </p:grpSp>
      <p:grpSp>
        <p:nvGrpSpPr>
          <p:cNvPr id="88" name="Группа 87">
            <a:extLst>
              <a:ext uri="{FF2B5EF4-FFF2-40B4-BE49-F238E27FC236}">
                <a16:creationId xmlns:a16="http://schemas.microsoft.com/office/drawing/2014/main" id="{F0CE0E3C-8C77-3F54-8FF8-4E33463A8209}"/>
              </a:ext>
            </a:extLst>
          </p:cNvPr>
          <p:cNvGrpSpPr/>
          <p:nvPr/>
        </p:nvGrpSpPr>
        <p:grpSpPr>
          <a:xfrm>
            <a:off x="2411951" y="1120531"/>
            <a:ext cx="1701800" cy="1701800"/>
            <a:chOff x="4179623" y="1541279"/>
            <a:chExt cx="1701800" cy="1701800"/>
          </a:xfrm>
        </p:grpSpPr>
        <p:sp>
          <p:nvSpPr>
            <p:cNvPr id="89" name="Овал 88">
              <a:extLst>
                <a:ext uri="{FF2B5EF4-FFF2-40B4-BE49-F238E27FC236}">
                  <a16:creationId xmlns:a16="http://schemas.microsoft.com/office/drawing/2014/main" id="{AA047006-6792-F587-7678-C0DF0650A4DC}"/>
                </a:ext>
              </a:extLst>
            </p:cNvPr>
            <p:cNvSpPr/>
            <p:nvPr/>
          </p:nvSpPr>
          <p:spPr>
            <a:xfrm>
              <a:off x="4179623" y="1541279"/>
              <a:ext cx="1701800" cy="17018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0" name="Рисунок 89" descr="Женщина со сплошной заливкой">
              <a:extLst>
                <a:ext uri="{FF2B5EF4-FFF2-40B4-BE49-F238E27FC236}">
                  <a16:creationId xmlns:a16="http://schemas.microsoft.com/office/drawing/2014/main" id="{B0D16973-A34E-8273-D042-45B9B67845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4337585" y="1709813"/>
              <a:ext cx="1427597" cy="1427597"/>
            </a:xfrm>
            <a:prstGeom prst="rect">
              <a:avLst/>
            </a:prstGeom>
          </p:spPr>
        </p:pic>
      </p:grpSp>
      <p:pic>
        <p:nvPicPr>
          <p:cNvPr id="54" name="Рисунок 53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7778C8F2-639A-F3A6-A093-A782AAA4349A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002" y="26130"/>
            <a:ext cx="5342785" cy="5438192"/>
          </a:xfrm>
          <a:prstGeom prst="rect">
            <a:avLst/>
          </a:prstGeom>
        </p:spPr>
      </p:pic>
      <p:pic>
        <p:nvPicPr>
          <p:cNvPr id="44" name="Рисунок 43" descr="Изображение выглядит как цветок, подсолнух, растение, лепесток&#10;&#10;Автоматически созданное описание">
            <a:extLst>
              <a:ext uri="{FF2B5EF4-FFF2-40B4-BE49-F238E27FC236}">
                <a16:creationId xmlns:a16="http://schemas.microsoft.com/office/drawing/2014/main" id="{E8DD3851-C902-5B1A-CBE3-8618F16D07D1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173" y="4917064"/>
            <a:ext cx="1475977" cy="1475977"/>
          </a:xfrm>
          <a:prstGeom prst="rect">
            <a:avLst/>
          </a:prstGeom>
        </p:spPr>
      </p:pic>
      <p:pic>
        <p:nvPicPr>
          <p:cNvPr id="66" name="Рисунок 65" descr="Изображение выглядит как цветок, подсолнух, растение, лепесток&#10;&#10;Автоматически созданное описание">
            <a:extLst>
              <a:ext uri="{FF2B5EF4-FFF2-40B4-BE49-F238E27FC236}">
                <a16:creationId xmlns:a16="http://schemas.microsoft.com/office/drawing/2014/main" id="{3C71C155-09B9-6EE4-AF5C-8BEBBF8C3185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173" y="4917064"/>
            <a:ext cx="1475977" cy="1475977"/>
          </a:xfrm>
          <a:prstGeom prst="rect">
            <a:avLst/>
          </a:prstGeom>
        </p:spPr>
      </p:pic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BD9F67F0-575E-1591-DA13-79683393D2E6}"/>
              </a:ext>
            </a:extLst>
          </p:cNvPr>
          <p:cNvSpPr/>
          <p:nvPr/>
        </p:nvSpPr>
        <p:spPr>
          <a:xfrm>
            <a:off x="1884502" y="5044532"/>
            <a:ext cx="1194849" cy="124587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45" name="Picture 144" descr="image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9397249" y="4341243"/>
            <a:ext cx="1981199" cy="223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19</cp:revision>
  <dcterms:created xsi:type="dcterms:W3CDTF">2024-05-03T09:09:01Z</dcterms:created>
  <dcterms:modified xsi:type="dcterms:W3CDTF">2024-08-31T09:14:39Z</dcterms:modified>
</cp:coreProperties>
</file>