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image14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5466" autoAdjust="0"/>
  </p:normalViewPr>
  <p:slideViewPr>
    <p:cSldViewPr snapToGrid="0">
      <p:cViewPr varScale="1">
        <p:scale>
          <a:sx n="79" d="100"/>
          <a:sy n="79" d="100"/>
        </p:scale>
        <p:origin x="80" y="1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91D7F7-A24B-4F98-9C66-60F4CF6C8F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F01C3D7-47B0-40B0-A2E3-077D72A1BC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1656CCE-E813-46FB-A4C5-F40362379E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9D5C1-4A33-4009-8CCC-9053479DFE87}" type="datetimeFigureOut">
              <a:rPr lang="ru-UA" smtClean="0"/>
              <a:t>14.08.2024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2CDB556-C416-4079-829C-DE8EA17CF1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9BE8A1F-9645-4B10-A02B-683162860A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38F85-E583-4CD2-B2E9-2A9959FEAB2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521280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34594F-A353-46D9-84CE-7EFE0672BE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80C5203-DDDA-444A-B99C-D69EA98BC6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650A651-73DE-40C7-BB15-1AFCF5F5D2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9D5C1-4A33-4009-8CCC-9053479DFE87}" type="datetimeFigureOut">
              <a:rPr lang="ru-UA" smtClean="0"/>
              <a:t>14.08.2024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67CBDFD-47E3-4990-9664-9633F0005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5087939-DEE0-4E0C-B0FA-36B567506B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38F85-E583-4CD2-B2E9-2A9959FEAB2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564071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26CAC526-CA31-4F16-A6A5-03E4693B78B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0188BD6-75C0-4D9F-9A36-32A49A1851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27D7394-E389-4DF4-A85D-F8A8916FA7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9D5C1-4A33-4009-8CCC-9053479DFE87}" type="datetimeFigureOut">
              <a:rPr lang="ru-UA" smtClean="0"/>
              <a:t>14.08.2024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00256A7-F74F-49D6-B505-2DBB5E58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03D19D8-5B77-4C63-AE1F-5BCD16B4DC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38F85-E583-4CD2-B2E9-2A9959FEAB2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995365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C95286-919A-41E4-BBF4-2BB5C52B8D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F0E7991-C2D6-4989-B3E8-C83AC2BF7D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AFB1CC9-977B-4D95-A883-FBB056DA09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9D5C1-4A33-4009-8CCC-9053479DFE87}" type="datetimeFigureOut">
              <a:rPr lang="ru-UA" smtClean="0"/>
              <a:t>14.08.2024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BA056AF-8A09-4428-AD21-39DD753077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B413C7-BFD3-4B8A-B0EA-B9B6C690B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38F85-E583-4CD2-B2E9-2A9959FEAB2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46702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07322A-CF05-4BAE-8E64-949194AE7F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3DB9E8F-4FEE-4DC4-8F56-D31F0FD5FC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780BE46-FC74-4635-ADEA-01CDE8531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9D5C1-4A33-4009-8CCC-9053479DFE87}" type="datetimeFigureOut">
              <a:rPr lang="ru-UA" smtClean="0"/>
              <a:t>14.08.2024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E41A7DE-416E-47BB-844B-09BC14752C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6D797D3-0DED-45EE-B687-7856261D0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38F85-E583-4CD2-B2E9-2A9959FEAB2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355750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3196CC-DF8C-45F6-A85D-BCACD4133E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DF0E0B0-BC4C-44CF-89FF-388F32130C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6CD749A-B439-4995-82D1-54144465D8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368EBAB-072F-4647-A451-4800AC027E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9D5C1-4A33-4009-8CCC-9053479DFE87}" type="datetimeFigureOut">
              <a:rPr lang="ru-UA" smtClean="0"/>
              <a:t>14.08.2024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4BA6340-C4E7-4FF0-A1A1-7AD97EAC0A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FF62DB2-7278-4181-85C4-417E6FABB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38F85-E583-4CD2-B2E9-2A9959FEAB2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996376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4D6DBA-F759-4A62-A665-D966C9495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CD47224-3040-4AF3-B1D0-150EAFB5D2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5E7FA54-F669-4A5B-B9D4-7FB4F8B960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2750657-90E1-4901-971A-2D81A8A367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018EBA9-57B1-47EC-B2E4-0AD2CF37E8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3346D29-0350-4E96-BA32-18E21F414B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9D5C1-4A33-4009-8CCC-9053479DFE87}" type="datetimeFigureOut">
              <a:rPr lang="ru-UA" smtClean="0"/>
              <a:t>14.08.2024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A024326-2620-4167-BFD9-2015ED03E7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9E82DA7-10AC-4E3D-882B-47B84AC00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38F85-E583-4CD2-B2E9-2A9959FEAB2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132640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A64658-B409-46D8-A5FC-01C1C7C321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1C22C1D-39AE-4D59-9B8C-28229E75CD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9D5C1-4A33-4009-8CCC-9053479DFE87}" type="datetimeFigureOut">
              <a:rPr lang="ru-UA" smtClean="0"/>
              <a:t>14.08.2024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7213439-8752-4221-B459-F25CA6A9B2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129D523-87B9-4FCD-8911-09FB75BA1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38F85-E583-4CD2-B2E9-2A9959FEAB2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430130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2D241CA-1E08-46DF-BC1F-C8441CA426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9D5C1-4A33-4009-8CCC-9053479DFE87}" type="datetimeFigureOut">
              <a:rPr lang="ru-UA" smtClean="0"/>
              <a:t>14.08.2024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E214B31-54B3-4E19-AB2C-1D22026A90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D0D7A1C-E678-4B12-A63A-578547CB15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38F85-E583-4CD2-B2E9-2A9959FEAB2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937575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0DCA7C-E9E0-4BD3-8197-B4671B07C1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6F3EE0F-8515-4289-B486-3721AEEB77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134FD7B-3B61-4AA3-B9B4-41E1CD107C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94E741F-BC0A-4D49-8D95-BE659E4E16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9D5C1-4A33-4009-8CCC-9053479DFE87}" type="datetimeFigureOut">
              <a:rPr lang="ru-UA" smtClean="0"/>
              <a:t>14.08.2024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DAAF968-86D5-4C43-B406-0E81316D29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F374830-135C-49FC-90B6-079AB0AEE6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38F85-E583-4CD2-B2E9-2A9959FEAB2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536501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0D85B9-DD1C-4410-9048-60A1A61815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A3FC031-CDD1-4EFF-B84E-4DC877746B1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4EE09B0-959F-43AD-8804-E6CF3D87B7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76A2742-A020-4EFA-835B-E3280C918D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9D5C1-4A33-4009-8CCC-9053479DFE87}" type="datetimeFigureOut">
              <a:rPr lang="ru-UA" smtClean="0"/>
              <a:t>14.08.2024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D9B62CB-DECC-412E-B37C-3BCA94312D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EA0F119-496D-4AEB-886D-F88FCBDB1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38F85-E583-4CD2-B2E9-2A9959FEAB2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5824806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AB3E21-11AE-4373-8466-754800F1BC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7A2069A-52EE-4023-95B8-0450556B7A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9B4CFE3-088A-474D-B647-5E4D6439BF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D9D5C1-4A33-4009-8CCC-9053479DFE87}" type="datetimeFigureOut">
              <a:rPr lang="ru-UA" smtClean="0"/>
              <a:t>14.08.2024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9DF5220-309A-41C1-8593-D58AC57E26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D1D79D0-B077-4DC6-8FBE-B70A276BF4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E38F85-E583-4CD2-B2E9-2A9959FEAB2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06403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sv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401669F-3C25-4342-BC6E-347A2DF188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A62A1ADD-E4FE-4013-B465-E8C4EE1C9BAB}"/>
              </a:ext>
            </a:extLst>
          </p:cNvPr>
          <p:cNvSpPr/>
          <p:nvPr/>
        </p:nvSpPr>
        <p:spPr>
          <a:xfrm>
            <a:off x="447587" y="528320"/>
            <a:ext cx="7822653" cy="5628640"/>
          </a:xfrm>
          <a:prstGeom prst="roundRect">
            <a:avLst/>
          </a:prstGeom>
          <a:solidFill>
            <a:schemeClr val="bg1">
              <a:alpha val="8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34" name="1 Группа 33">
            <a:extLst>
              <a:ext uri="{FF2B5EF4-FFF2-40B4-BE49-F238E27FC236}">
                <a16:creationId xmlns:a16="http://schemas.microsoft.com/office/drawing/2014/main" id="{A71A63D5-8EE8-4C88-ABE1-AB7B59C4A212}"/>
              </a:ext>
            </a:extLst>
          </p:cNvPr>
          <p:cNvGrpSpPr/>
          <p:nvPr/>
        </p:nvGrpSpPr>
        <p:grpSpPr>
          <a:xfrm>
            <a:off x="1139097" y="862725"/>
            <a:ext cx="3044011" cy="2197171"/>
            <a:chOff x="1154430" y="840921"/>
            <a:chExt cx="6909435" cy="5142691"/>
          </a:xfrm>
        </p:grpSpPr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C7CA03C4-1AF2-49C2-B2AC-6EF6EE2EFF7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4430" y="840921"/>
              <a:ext cx="6909435" cy="509124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id="{A9CC2BB6-72FE-4182-9971-E51FAB50C6E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71750" y="1714500"/>
              <a:ext cx="4091940" cy="4091940"/>
            </a:xfrm>
            <a:prstGeom prst="rect">
              <a:avLst/>
            </a:prstGeom>
          </p:spPr>
        </p:pic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C4766B47-A0AA-4A0B-8AF8-33512F48C64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16762" y="3390945"/>
              <a:ext cx="1573505" cy="1593052"/>
            </a:xfrm>
            <a:prstGeom prst="rect">
              <a:avLst/>
            </a:prstGeom>
          </p:spPr>
        </p:pic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00DB8B76-7C81-4602-9EDF-398AAEEDD55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2152" y="3782322"/>
              <a:ext cx="1754505" cy="1632741"/>
            </a:xfrm>
            <a:prstGeom prst="rect">
              <a:avLst/>
            </a:prstGeom>
          </p:spPr>
        </p:pic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FBE3A462-EB8D-420E-83D9-2073CC8E06F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58040" y="4109105"/>
              <a:ext cx="1879401" cy="1874507"/>
            </a:xfrm>
            <a:prstGeom prst="rect">
              <a:avLst/>
            </a:prstGeom>
          </p:spPr>
        </p:pic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93BB8D24-CD7A-4BC2-901B-8AED6D51F61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3584" y="3480069"/>
              <a:ext cx="1514853" cy="1514853"/>
            </a:xfrm>
            <a:prstGeom prst="rect">
              <a:avLst/>
            </a:prstGeom>
          </p:spPr>
        </p:pic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C34C9430-64E1-4743-91F3-397BEE516A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7558" y="4760658"/>
              <a:ext cx="1147899" cy="1147899"/>
            </a:xfrm>
            <a:prstGeom prst="rect">
              <a:avLst/>
            </a:prstGeom>
          </p:spPr>
        </p:pic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F98C0D78-521F-43B8-98F5-ABB9189558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3714" y="4054792"/>
              <a:ext cx="1578322" cy="1365801"/>
            </a:xfrm>
            <a:prstGeom prst="rect">
              <a:avLst/>
            </a:prstGeom>
          </p:spPr>
        </p:pic>
        <p:pic>
          <p:nvPicPr>
            <p:cNvPr id="43" name="Рисунок 42">
              <a:extLst>
                <a:ext uri="{FF2B5EF4-FFF2-40B4-BE49-F238E27FC236}">
                  <a16:creationId xmlns:a16="http://schemas.microsoft.com/office/drawing/2014/main" id="{E138A22F-D000-418E-ACEB-4DCB2446CF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94747" y="4051935"/>
              <a:ext cx="1754505" cy="1754505"/>
            </a:xfrm>
            <a:prstGeom prst="rect">
              <a:avLst/>
            </a:prstGeom>
          </p:spPr>
        </p:pic>
      </p:grpSp>
      <p:pic>
        <p:nvPicPr>
          <p:cNvPr id="44" name="2 Рисунок 43">
            <a:extLst>
              <a:ext uri="{FF2B5EF4-FFF2-40B4-BE49-F238E27FC236}">
                <a16:creationId xmlns:a16="http://schemas.microsoft.com/office/drawing/2014/main" id="{3CF4408C-F70E-45B3-955E-12BF88A05CC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432062" y="759291"/>
            <a:ext cx="3144912" cy="2534271"/>
          </a:xfrm>
          <a:prstGeom prst="rect">
            <a:avLst/>
          </a:prstGeom>
        </p:spPr>
      </p:pic>
      <p:pic>
        <p:nvPicPr>
          <p:cNvPr id="45" name="3 Рисунок 44">
            <a:extLst>
              <a:ext uri="{FF2B5EF4-FFF2-40B4-BE49-F238E27FC236}">
                <a16:creationId xmlns:a16="http://schemas.microsoft.com/office/drawing/2014/main" id="{A7FBCE6B-AD92-4C06-9A55-EE4AF0C372D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/>
        </p:blipFill>
        <p:spPr>
          <a:xfrm>
            <a:off x="1008967" y="3394300"/>
            <a:ext cx="3254756" cy="2369321"/>
          </a:xfrm>
          <a:prstGeom prst="rect">
            <a:avLst/>
          </a:prstGeom>
        </p:spPr>
      </p:pic>
      <p:grpSp>
        <p:nvGrpSpPr>
          <p:cNvPr id="46" name="4 Группа 45">
            <a:extLst>
              <a:ext uri="{FF2B5EF4-FFF2-40B4-BE49-F238E27FC236}">
                <a16:creationId xmlns:a16="http://schemas.microsoft.com/office/drawing/2014/main" id="{7397E466-654A-406C-991A-32DF7432B166}"/>
              </a:ext>
            </a:extLst>
          </p:cNvPr>
          <p:cNvGrpSpPr/>
          <p:nvPr/>
        </p:nvGrpSpPr>
        <p:grpSpPr>
          <a:xfrm>
            <a:off x="4558606" y="3445600"/>
            <a:ext cx="3035440" cy="2447200"/>
            <a:chOff x="1154430" y="840921"/>
            <a:chExt cx="6952777" cy="5458279"/>
          </a:xfrm>
        </p:grpSpPr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id="{ADD35D14-870B-486A-BB21-D3FA76FE57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225" r="11225"/>
            <a:stretch/>
          </p:blipFill>
          <p:spPr>
            <a:xfrm>
              <a:off x="1154430" y="840921"/>
              <a:ext cx="6909435" cy="509124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48" name="Рисунок 47">
              <a:extLst>
                <a:ext uri="{FF2B5EF4-FFF2-40B4-BE49-F238E27FC236}">
                  <a16:creationId xmlns:a16="http://schemas.microsoft.com/office/drawing/2014/main" id="{46E0F594-AAF4-44A5-8F31-CE2771611B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989" b="-2344"/>
            <a:stretch/>
          </p:blipFill>
          <p:spPr>
            <a:xfrm>
              <a:off x="1412625" y="1284883"/>
              <a:ext cx="3343305" cy="4386082"/>
            </a:xfrm>
            <a:prstGeom prst="rect">
              <a:avLst/>
            </a:prstGeom>
          </p:spPr>
        </p:pic>
        <p:pic>
          <p:nvPicPr>
            <p:cNvPr id="49" name="Рисунок 48">
              <a:extLst>
                <a:ext uri="{FF2B5EF4-FFF2-40B4-BE49-F238E27FC236}">
                  <a16:creationId xmlns:a16="http://schemas.microsoft.com/office/drawing/2014/main" id="{6E064693-D722-4A86-B2B5-210A7F493A7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4283" y="2914951"/>
              <a:ext cx="2068516" cy="2094212"/>
            </a:xfrm>
            <a:prstGeom prst="rect">
              <a:avLst/>
            </a:prstGeom>
          </p:spPr>
        </p:pic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id="{0803CF5A-C4BD-41B7-AB56-BB17449BB77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08583" y="4092904"/>
              <a:ext cx="2212056" cy="2206296"/>
            </a:xfrm>
            <a:prstGeom prst="rect">
              <a:avLst/>
            </a:prstGeom>
          </p:spPr>
        </p:pic>
        <p:pic>
          <p:nvPicPr>
            <p:cNvPr id="51" name="Рисунок 50">
              <a:extLst>
                <a:ext uri="{FF2B5EF4-FFF2-40B4-BE49-F238E27FC236}">
                  <a16:creationId xmlns:a16="http://schemas.microsoft.com/office/drawing/2014/main" id="{98622E74-0D16-41C7-830D-241E8B16DBA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40863" y="3089681"/>
              <a:ext cx="1710545" cy="1710545"/>
            </a:xfrm>
            <a:prstGeom prst="rect">
              <a:avLst/>
            </a:prstGeom>
          </p:spPr>
        </p:pic>
        <p:pic>
          <p:nvPicPr>
            <p:cNvPr id="52" name="Рисунок 51">
              <a:extLst>
                <a:ext uri="{FF2B5EF4-FFF2-40B4-BE49-F238E27FC236}">
                  <a16:creationId xmlns:a16="http://schemas.microsoft.com/office/drawing/2014/main" id="{B6317051-D05E-4D91-8E07-8144A74266A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3714" y="3944954"/>
              <a:ext cx="1763493" cy="1526039"/>
            </a:xfrm>
            <a:prstGeom prst="rect">
              <a:avLst/>
            </a:prstGeom>
          </p:spPr>
        </p:pic>
        <p:pic>
          <p:nvPicPr>
            <p:cNvPr id="53" name="Рисунок 52">
              <a:extLst>
                <a:ext uri="{FF2B5EF4-FFF2-40B4-BE49-F238E27FC236}">
                  <a16:creationId xmlns:a16="http://schemas.microsoft.com/office/drawing/2014/main" id="{1E7F341F-6E59-4993-A576-099BEAE5EB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00808" y="4383788"/>
              <a:ext cx="1754505" cy="1754505"/>
            </a:xfrm>
            <a:prstGeom prst="rect">
              <a:avLst/>
            </a:prstGeom>
          </p:spPr>
        </p:pic>
        <p:pic>
          <p:nvPicPr>
            <p:cNvPr id="54" name="Рисунок 53">
              <a:extLst>
                <a:ext uri="{FF2B5EF4-FFF2-40B4-BE49-F238E27FC236}">
                  <a16:creationId xmlns:a16="http://schemas.microsoft.com/office/drawing/2014/main" id="{BAEF0E70-80E7-44B7-B51A-B90851C904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87251" y="3650708"/>
              <a:ext cx="1205398" cy="1205398"/>
            </a:xfrm>
            <a:prstGeom prst="rect">
              <a:avLst/>
            </a:prstGeom>
          </p:spPr>
        </p:pic>
        <p:pic>
          <p:nvPicPr>
            <p:cNvPr id="55" name="Рисунок 54">
              <a:extLst>
                <a:ext uri="{FF2B5EF4-FFF2-40B4-BE49-F238E27FC236}">
                  <a16:creationId xmlns:a16="http://schemas.microsoft.com/office/drawing/2014/main" id="{73147F53-A865-4E6D-B67D-9086AC8914C4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16845" y="4533366"/>
              <a:ext cx="1421999" cy="1137599"/>
            </a:xfrm>
            <a:prstGeom prst="rect">
              <a:avLst/>
            </a:prstGeom>
            <a:effectLst>
              <a:glow rad="50800">
                <a:schemeClr val="bg1"/>
              </a:glow>
              <a:innerShdw blurRad="63500" dist="50800" dir="8100000">
                <a:prstClr val="black">
                  <a:alpha val="50000"/>
                </a:prstClr>
              </a:innerShdw>
            </a:effectLst>
          </p:spPr>
        </p:pic>
        <p:pic>
          <p:nvPicPr>
            <p:cNvPr id="56" name="Рисунок 55">
              <a:extLst>
                <a:ext uri="{FF2B5EF4-FFF2-40B4-BE49-F238E27FC236}">
                  <a16:creationId xmlns:a16="http://schemas.microsoft.com/office/drawing/2014/main" id="{E5B0C7D4-956C-4B3E-A802-603A54781EE9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6077" y="2861303"/>
              <a:ext cx="1198955" cy="1198955"/>
            </a:xfrm>
            <a:prstGeom prst="rect">
              <a:avLst/>
            </a:prstGeom>
          </p:spPr>
        </p:pic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EF7B3899-B423-4B88-9959-0052151C809D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82410" y="2821948"/>
              <a:ext cx="1389079" cy="1389079"/>
            </a:xfrm>
            <a:prstGeom prst="rect">
              <a:avLst/>
            </a:prstGeom>
          </p:spPr>
        </p:pic>
        <p:pic>
          <p:nvPicPr>
            <p:cNvPr id="58" name="Рисунок 57">
              <a:extLst>
                <a:ext uri="{FF2B5EF4-FFF2-40B4-BE49-F238E27FC236}">
                  <a16:creationId xmlns:a16="http://schemas.microsoft.com/office/drawing/2014/main" id="{0727CA14-64BB-4A6E-B8A7-EE0B3C5A2D7B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97332" y="4262541"/>
              <a:ext cx="1387007" cy="1387007"/>
            </a:xfrm>
            <a:prstGeom prst="rect">
              <a:avLst/>
            </a:prstGeom>
          </p:spPr>
        </p:pic>
      </p:grpSp>
      <p:grpSp>
        <p:nvGrpSpPr>
          <p:cNvPr id="9" name="11 Группа 8">
            <a:extLst>
              <a:ext uri="{FF2B5EF4-FFF2-40B4-BE49-F238E27FC236}">
                <a16:creationId xmlns:a16="http://schemas.microsoft.com/office/drawing/2014/main" id="{B3A6809B-E94A-4DEB-A89E-C7E6A582E28B}"/>
              </a:ext>
            </a:extLst>
          </p:cNvPr>
          <p:cNvGrpSpPr/>
          <p:nvPr/>
        </p:nvGrpSpPr>
        <p:grpSpPr>
          <a:xfrm>
            <a:off x="932027" y="775223"/>
            <a:ext cx="6909435" cy="5142691"/>
            <a:chOff x="1154430" y="840921"/>
            <a:chExt cx="6909435" cy="5142691"/>
          </a:xfrm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32B1D986-C591-468B-A3F6-F6EE3CCB5E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4430" y="840921"/>
              <a:ext cx="6909435" cy="509124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F655292D-FE74-4E8D-8643-47A2431DC1A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71750" y="1714500"/>
              <a:ext cx="4091940" cy="4091940"/>
            </a:xfrm>
            <a:prstGeom prst="rect">
              <a:avLst/>
            </a:prstGeom>
          </p:spPr>
        </p:pic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151C1B15-7B61-4AD9-AE63-279FB6949C4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16762" y="3390945"/>
              <a:ext cx="1573505" cy="1593052"/>
            </a:xfrm>
            <a:prstGeom prst="rect">
              <a:avLst/>
            </a:prstGeom>
          </p:spPr>
        </p:pic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FF8D9199-1504-48AF-8BF3-A9729C8A643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2152" y="3782322"/>
              <a:ext cx="1754505" cy="1632741"/>
            </a:xfrm>
            <a:prstGeom prst="rect">
              <a:avLst/>
            </a:prstGeom>
          </p:spPr>
        </p:pic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CA996C7A-74A9-4470-BCD0-8470BD6ECA3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58040" y="4109105"/>
              <a:ext cx="1879401" cy="1874507"/>
            </a:xfrm>
            <a:prstGeom prst="rect">
              <a:avLst/>
            </a:prstGeom>
          </p:spPr>
        </p:pic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C7F4E555-3524-4B94-9FFF-E83997C8FE1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3584" y="3480069"/>
              <a:ext cx="1514853" cy="1514853"/>
            </a:xfrm>
            <a:prstGeom prst="rect">
              <a:avLst/>
            </a:prstGeom>
          </p:spPr>
        </p:pic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3A4C4560-1E6D-4D1F-9710-6ED431B491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7558" y="4760658"/>
              <a:ext cx="1147899" cy="1147899"/>
            </a:xfrm>
            <a:prstGeom prst="rect">
              <a:avLst/>
            </a:prstGeom>
          </p:spPr>
        </p:pic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DB2AC5B6-DE9F-46D3-8157-0869F45EAE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3714" y="4054792"/>
              <a:ext cx="1578322" cy="1365801"/>
            </a:xfrm>
            <a:prstGeom prst="rect">
              <a:avLst/>
            </a:prstGeom>
          </p:spPr>
        </p:pic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EC3238EA-8CE8-440D-B9AE-EB873947FCB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94747" y="4051935"/>
              <a:ext cx="1754505" cy="1754505"/>
            </a:xfrm>
            <a:prstGeom prst="rect">
              <a:avLst/>
            </a:prstGeom>
          </p:spPr>
        </p:pic>
      </p:grpSp>
      <p:pic>
        <p:nvPicPr>
          <p:cNvPr id="19" name="22 Рисунок 18">
            <a:extLst>
              <a:ext uri="{FF2B5EF4-FFF2-40B4-BE49-F238E27FC236}">
                <a16:creationId xmlns:a16="http://schemas.microsoft.com/office/drawing/2014/main" id="{F8AA51E7-1EB7-41B5-9994-858CA7BCB35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79846" y="571864"/>
            <a:ext cx="7126842" cy="5779509"/>
          </a:xfrm>
          <a:prstGeom prst="rect">
            <a:avLst/>
          </a:prstGeom>
        </p:spPr>
      </p:pic>
      <p:pic>
        <p:nvPicPr>
          <p:cNvPr id="20" name="33 Рисунок 19">
            <a:extLst>
              <a:ext uri="{FF2B5EF4-FFF2-40B4-BE49-F238E27FC236}">
                <a16:creationId xmlns:a16="http://schemas.microsoft.com/office/drawing/2014/main" id="{9554E0EF-552A-42C6-B13B-4747FE02A6C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/>
        </p:blipFill>
        <p:spPr>
          <a:xfrm>
            <a:off x="546328" y="629721"/>
            <a:ext cx="7370703" cy="5365554"/>
          </a:xfrm>
          <a:prstGeom prst="rect">
            <a:avLst/>
          </a:prstGeom>
        </p:spPr>
      </p:pic>
      <p:grpSp>
        <p:nvGrpSpPr>
          <p:cNvPr id="21" name="44 Группа 20">
            <a:extLst>
              <a:ext uri="{FF2B5EF4-FFF2-40B4-BE49-F238E27FC236}">
                <a16:creationId xmlns:a16="http://schemas.microsoft.com/office/drawing/2014/main" id="{B4C7E2BC-4DCE-4AE9-BE22-1BC58425725F}"/>
              </a:ext>
            </a:extLst>
          </p:cNvPr>
          <p:cNvGrpSpPr/>
          <p:nvPr/>
        </p:nvGrpSpPr>
        <p:grpSpPr>
          <a:xfrm>
            <a:off x="919325" y="795393"/>
            <a:ext cx="6952777" cy="5458279"/>
            <a:chOff x="1154430" y="840921"/>
            <a:chExt cx="6952777" cy="5458279"/>
          </a:xfrm>
        </p:grpSpPr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BE2B55F9-39D7-4859-8595-A0BBE4F70C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225" r="11225"/>
            <a:stretch/>
          </p:blipFill>
          <p:spPr>
            <a:xfrm>
              <a:off x="1154430" y="840921"/>
              <a:ext cx="6909435" cy="509124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18970403-1F63-4828-BADE-B865E3F33F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989" b="-2344"/>
            <a:stretch/>
          </p:blipFill>
          <p:spPr>
            <a:xfrm>
              <a:off x="1412625" y="1284883"/>
              <a:ext cx="3343305" cy="4386082"/>
            </a:xfrm>
            <a:prstGeom prst="rect">
              <a:avLst/>
            </a:prstGeom>
          </p:spPr>
        </p:pic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27434ECE-2195-4F40-9AE4-659CC7628CA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4283" y="2914951"/>
              <a:ext cx="2068516" cy="2094212"/>
            </a:xfrm>
            <a:prstGeom prst="rect">
              <a:avLst/>
            </a:prstGeom>
          </p:spPr>
        </p:pic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1AD5DB4B-71AF-4328-9DCA-59544CB0A79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08583" y="4092904"/>
              <a:ext cx="2212056" cy="2206296"/>
            </a:xfrm>
            <a:prstGeom prst="rect">
              <a:avLst/>
            </a:prstGeom>
          </p:spPr>
        </p:pic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F5DAC4A9-5174-43E0-8B48-D20DED57564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40863" y="3089681"/>
              <a:ext cx="1710545" cy="1710545"/>
            </a:xfrm>
            <a:prstGeom prst="rect">
              <a:avLst/>
            </a:prstGeom>
          </p:spPr>
        </p:pic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3076CFAC-8022-4214-B66C-6EC67BAA6B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3714" y="3944954"/>
              <a:ext cx="1763493" cy="1526039"/>
            </a:xfrm>
            <a:prstGeom prst="rect">
              <a:avLst/>
            </a:prstGeom>
          </p:spPr>
        </p:pic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36A8F494-8499-4598-B1DF-2381EB9FF0B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00808" y="4383788"/>
              <a:ext cx="1754505" cy="1754505"/>
            </a:xfrm>
            <a:prstGeom prst="rect">
              <a:avLst/>
            </a:prstGeom>
          </p:spPr>
        </p:pic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111A7C64-3759-44FB-B41A-929FEA5BBD95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87251" y="3650708"/>
              <a:ext cx="1205398" cy="1205398"/>
            </a:xfrm>
            <a:prstGeom prst="rect">
              <a:avLst/>
            </a:prstGeom>
          </p:spPr>
        </p:pic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6C2F16F9-B3BD-4D9A-9186-1C34C49700C4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16845" y="4533366"/>
              <a:ext cx="1421999" cy="1137599"/>
            </a:xfrm>
            <a:prstGeom prst="rect">
              <a:avLst/>
            </a:prstGeom>
            <a:effectLst>
              <a:glow rad="50800">
                <a:schemeClr val="bg1"/>
              </a:glow>
              <a:innerShdw blurRad="63500" dist="50800" dir="8100000">
                <a:prstClr val="black">
                  <a:alpha val="50000"/>
                </a:prstClr>
              </a:innerShdw>
            </a:effectLst>
          </p:spPr>
        </p:pic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B280F179-5B42-4561-965A-6E195FCB52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6077" y="2861303"/>
              <a:ext cx="1198955" cy="1198955"/>
            </a:xfrm>
            <a:prstGeom prst="rect">
              <a:avLst/>
            </a:prstGeom>
          </p:spPr>
        </p:pic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142D80F3-DD76-4297-B853-F2D6AE208C7F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82410" y="2821948"/>
              <a:ext cx="1389079" cy="1389079"/>
            </a:xfrm>
            <a:prstGeom prst="rect">
              <a:avLst/>
            </a:prstGeom>
          </p:spPr>
        </p:pic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56B1FAA1-33C2-4DC6-B99C-C111D00FA0EA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97332" y="4262541"/>
              <a:ext cx="1387007" cy="1387007"/>
            </a:xfrm>
            <a:prstGeom prst="rect">
              <a:avLst/>
            </a:prstGeom>
          </p:spPr>
        </p:pic>
      </p:grpSp>
      <p:sp>
        <p:nvSpPr>
          <p:cNvPr id="59" name="1 Овал 58">
            <a:extLst>
              <a:ext uri="{FF2B5EF4-FFF2-40B4-BE49-F238E27FC236}">
                <a16:creationId xmlns:a16="http://schemas.microsoft.com/office/drawing/2014/main" id="{2C400BA4-F23E-4BB3-BB95-D1BAE33A72FA}"/>
              </a:ext>
            </a:extLst>
          </p:cNvPr>
          <p:cNvSpPr/>
          <p:nvPr/>
        </p:nvSpPr>
        <p:spPr>
          <a:xfrm>
            <a:off x="561090" y="1763118"/>
            <a:ext cx="477722" cy="495911"/>
          </a:xfrm>
          <a:prstGeom prst="ellipse">
            <a:avLst/>
          </a:prstGeom>
          <a:solidFill>
            <a:srgbClr val="FF0000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60" name="3 Овал 59">
            <a:extLst>
              <a:ext uri="{FF2B5EF4-FFF2-40B4-BE49-F238E27FC236}">
                <a16:creationId xmlns:a16="http://schemas.microsoft.com/office/drawing/2014/main" id="{BB94B962-7711-4836-A066-EAF5F5DD8DB0}"/>
              </a:ext>
            </a:extLst>
          </p:cNvPr>
          <p:cNvSpPr/>
          <p:nvPr/>
        </p:nvSpPr>
        <p:spPr>
          <a:xfrm>
            <a:off x="561090" y="4388111"/>
            <a:ext cx="477722" cy="495911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61" name="2 Овал 60">
            <a:extLst>
              <a:ext uri="{FF2B5EF4-FFF2-40B4-BE49-F238E27FC236}">
                <a16:creationId xmlns:a16="http://schemas.microsoft.com/office/drawing/2014/main" id="{B561D8EF-88C4-4130-A0C6-A61103CF1504}"/>
              </a:ext>
            </a:extLst>
          </p:cNvPr>
          <p:cNvSpPr/>
          <p:nvPr/>
        </p:nvSpPr>
        <p:spPr>
          <a:xfrm>
            <a:off x="7670246" y="1763118"/>
            <a:ext cx="477722" cy="495911"/>
          </a:xfrm>
          <a:prstGeom prst="ellipse">
            <a:avLst/>
          </a:prstGeom>
          <a:solidFill>
            <a:srgbClr val="00B0F0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62" name="4 Овал 61">
            <a:extLst>
              <a:ext uri="{FF2B5EF4-FFF2-40B4-BE49-F238E27FC236}">
                <a16:creationId xmlns:a16="http://schemas.microsoft.com/office/drawing/2014/main" id="{B9652841-62AA-450C-9CF5-3C985A927EA4}"/>
              </a:ext>
            </a:extLst>
          </p:cNvPr>
          <p:cNvSpPr/>
          <p:nvPr/>
        </p:nvSpPr>
        <p:spPr>
          <a:xfrm>
            <a:off x="7670246" y="4388111"/>
            <a:ext cx="477722" cy="495911"/>
          </a:xfrm>
          <a:prstGeom prst="ellipse">
            <a:avLst/>
          </a:prstGeom>
          <a:solidFill>
            <a:srgbClr val="92D050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63" name="Picture 2">
            <a:extLst>
              <a:ext uri="{FF2B5EF4-FFF2-40B4-BE49-F238E27FC236}">
                <a16:creationId xmlns:a16="http://schemas.microsoft.com/office/drawing/2014/main" id="{A82F1283-53AB-4C8C-ACDE-BE3BB55571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8366" y="1"/>
            <a:ext cx="774669" cy="724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подарок Рисунок 21">
            <a:extLst>
              <a:ext uri="{FF2B5EF4-FFF2-40B4-BE49-F238E27FC236}">
                <a16:creationId xmlns:a16="http://schemas.microsoft.com/office/drawing/2014/main" id="{5203BC18-595E-417B-8183-CA27A7C3C6C2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11304948" y="796737"/>
            <a:ext cx="893403" cy="966381"/>
          </a:xfrm>
          <a:prstGeom prst="rect">
            <a:avLst/>
          </a:prstGeom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20D35AD0-7BDC-41C8-91AD-6FB20493CC6C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4667" y="977753"/>
            <a:ext cx="4821371" cy="4821371"/>
          </a:xfrm>
          <a:prstGeom prst="rect">
            <a:avLst/>
          </a:prstGeom>
        </p:spPr>
      </p:pic>
      <p:pic>
        <p:nvPicPr>
          <p:cNvPr id="73" name="Picture 72" descr="image.png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8346440" y="2174240"/>
            <a:ext cx="3762374" cy="3762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230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Анастасия Баранник</cp:lastModifiedBy>
  <cp:revision>6</cp:revision>
  <dcterms:created xsi:type="dcterms:W3CDTF">2024-08-13T21:49:18Z</dcterms:created>
  <dcterms:modified xsi:type="dcterms:W3CDTF">2024-08-13T22:57:40Z</dcterms:modified>
</cp:coreProperties>
</file>