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2A50E4-EA69-025B-BAA8-CC8ECA74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4977" cy="685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троительство, башенка, Замок,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DEA169-F482-3F84-FE13-25C590734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26" y="1322954"/>
            <a:ext cx="5273675" cy="468771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2168AC6-9330-6C1B-FB6D-6ED6352ED09A}"/>
              </a:ext>
            </a:extLst>
          </p:cNvPr>
          <p:cNvGrpSpPr/>
          <p:nvPr/>
        </p:nvGrpSpPr>
        <p:grpSpPr>
          <a:xfrm>
            <a:off x="456446" y="-535123"/>
            <a:ext cx="9788312" cy="2547365"/>
            <a:chOff x="1598215" y="-503963"/>
            <a:chExt cx="9120073" cy="2673602"/>
          </a:xfrm>
        </p:grpSpPr>
        <p:pic>
          <p:nvPicPr>
            <p:cNvPr id="6" name="Рисунок 5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F258B58-242E-CEB9-6E2A-A0B06878E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68"/>
            <a:stretch/>
          </p:blipFill>
          <p:spPr>
            <a:xfrm>
              <a:off x="6198504" y="-450685"/>
              <a:ext cx="3182643" cy="262032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E4115E6-ECB9-92B7-BB65-78493E106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02"/>
            <a:stretch/>
          </p:blipFill>
          <p:spPr>
            <a:xfrm>
              <a:off x="3697271" y="-450685"/>
              <a:ext cx="3182643" cy="2577866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B059AB9-CEE4-C1BA-9C09-BD4EA51A3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3" b="17668"/>
            <a:stretch/>
          </p:blipFill>
          <p:spPr>
            <a:xfrm>
              <a:off x="1598215" y="-502499"/>
              <a:ext cx="2704522" cy="262032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5985993-4A14-4D67-AFF0-299456EB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80"/>
            <a:stretch/>
          </p:blipFill>
          <p:spPr>
            <a:xfrm flipH="1">
              <a:off x="2791836" y="-269705"/>
              <a:ext cx="2428217" cy="1991617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C5B5092-4971-9EF2-A356-00BF4E8F6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30147" y="-301037"/>
              <a:ext cx="2428217" cy="2428217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рисунок, Графика, графическая вставка, зарисов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1897F06-8D4C-AA3B-83F6-119CF314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68"/>
            <a:stretch/>
          </p:blipFill>
          <p:spPr>
            <a:xfrm>
              <a:off x="7535645" y="-503963"/>
              <a:ext cx="3182643" cy="2620324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искусство, строительство, мая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D6C8A9-3FB9-125C-233A-34DB6999C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039"/>
          <a:stretch/>
        </p:blipFill>
        <p:spPr>
          <a:xfrm>
            <a:off x="741298" y="3147898"/>
            <a:ext cx="1957881" cy="29030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36CD539-AC1A-88D8-CC6C-C455E3730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5" y="4491815"/>
            <a:ext cx="1816271" cy="181627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игр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808931-1BCD-91A6-8B10-5A77884ED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4814" y="4472250"/>
            <a:ext cx="1816271" cy="18162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3E15A4-0F5A-8489-4F92-ACDF05A743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24470">
            <a:off x="4394761" y="5234885"/>
            <a:ext cx="472244" cy="4722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зарисовка, рыло, Кролики и зай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772DD3-5CA8-E591-C118-2E5D0BC4E9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26" y="5645266"/>
            <a:ext cx="1163485" cy="116348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рептилия, змея, Чешуйчат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08E1BA1-288D-AF98-F65B-81D640F6EB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37" y="4934970"/>
            <a:ext cx="814811" cy="8148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яйцо, Птичье гнездо, гнездо, пт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7DA71E-F606-4B30-2C74-7945928F10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36" y="2603157"/>
            <a:ext cx="891136" cy="8911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скусство, строительство, мая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AC2C35-0EBB-8263-1FBC-BD33DE91F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2909" r="16039"/>
          <a:stretch/>
        </p:blipFill>
        <p:spPr>
          <a:xfrm>
            <a:off x="7835693" y="3147897"/>
            <a:ext cx="1896692" cy="273051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Легкая закуска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D96A2F-2BFD-2F18-79A1-2CE2880E6D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95" y="5103335"/>
            <a:ext cx="1265466" cy="105068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EF3C8B0-FAD2-F5B3-617D-08359054F557}"/>
              </a:ext>
            </a:extLst>
          </p:cNvPr>
          <p:cNvGrpSpPr/>
          <p:nvPr/>
        </p:nvGrpSpPr>
        <p:grpSpPr>
          <a:xfrm>
            <a:off x="7756576" y="5158509"/>
            <a:ext cx="1419643" cy="1247726"/>
            <a:chOff x="7523525" y="4846414"/>
            <a:chExt cx="1322725" cy="1162545"/>
          </a:xfrm>
        </p:grpSpPr>
        <p:pic>
          <p:nvPicPr>
            <p:cNvPr id="26" name="Рисунок 25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69AB71-59D1-6ADC-0830-7C619E730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7077">
              <a:off x="7523525" y="5380849"/>
              <a:ext cx="572068" cy="572068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3F2C7A4-0C87-39F4-D520-E70564372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7077">
              <a:off x="7860094" y="5436891"/>
              <a:ext cx="572068" cy="57206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3F33D58-CEB8-ED03-4165-FED35725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8274182" y="5387196"/>
              <a:ext cx="572068" cy="57206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D5D43E9-8C84-6B4F-9B6E-C289D9B0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7735591" y="4952246"/>
              <a:ext cx="572068" cy="57206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A96B12-8F75-36F0-B6BF-04B62BDBC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8064157" y="4974669"/>
              <a:ext cx="572068" cy="57206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золото, дизайн, короб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19771E5-E22D-A535-BF21-13140BEB9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71868">
              <a:off x="7953244" y="4846414"/>
              <a:ext cx="572068" cy="572068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DF8AA5F-8F6E-9F1D-EC99-E9F4429CC4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194" y="5016622"/>
            <a:ext cx="605682" cy="6056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14BA9FB-FD22-08BE-239D-E67103F29C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69600" y="4166882"/>
            <a:ext cx="3003044" cy="30030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672B57-D33A-57E7-0943-F3E8FB7612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744" y="2713610"/>
            <a:ext cx="1131218" cy="1131218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07" y="1669293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39696" y="4706531"/>
            <a:ext cx="203834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E6FE8C-5EBD-42B8-BE82-833D1DE0CD6F}"/>
</file>

<file path=customXml/itemProps2.xml><?xml version="1.0" encoding="utf-8"?>
<ds:datastoreItem xmlns:ds="http://schemas.openxmlformats.org/officeDocument/2006/customXml" ds:itemID="{C1AD3C38-9498-45F7-829B-E30B37D530BE}"/>
</file>

<file path=customXml/itemProps3.xml><?xml version="1.0" encoding="utf-8"?>
<ds:datastoreItem xmlns:ds="http://schemas.openxmlformats.org/officeDocument/2006/customXml" ds:itemID="{3AC5B641-2A94-422D-ADBC-8D8CC4146DAB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2025-01-15T12:36:26Z</dcterms:created>
  <dcterms:modified xsi:type="dcterms:W3CDTF">2025-02-26T12:27:49Z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