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 showGuides="1">
      <p:cViewPr varScale="1">
        <p:scale>
          <a:sx n="102" d="100"/>
          <a:sy n="102" d="100"/>
        </p:scale>
        <p:origin x="312" y="-1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customXml" Target="../customXml/item1.xml"/><Relationship Id="rId8" Type="http://schemas.openxmlformats.org/officeDocument/2006/relationships/customXml" Target="../customXml/item2.xml"/><Relationship Id="rId9" Type="http://schemas.openxmlformats.org/officeDocument/2006/relationships/customXml" Target="../customXml/item3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7AE7817-B6B8-FC8A-DC7E-66C85C7B055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6E2C8FAB-B0F5-91CD-246E-30C45687241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CB86A53-8A77-0568-7FAE-C3B0D9FA86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A008DD-B5BC-4A89-9CB3-F95A8EDD9907}" type="datetimeFigureOut">
              <a:rPr lang="ru-UA" smtClean="0"/>
              <a:t>13.01.2025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5551A17-8E72-A2CD-7BFA-3B07B84C37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B5FC80C-2CA2-04CA-359D-FC6FB6DBCE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0307E2-7E49-43EB-8023-868DF1FE763E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7049295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F305AD3-1866-5EB7-9028-5B2402D83A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D8E43915-D9A3-8CD3-B4DF-F116C04C53F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1CA6BDF-215B-CAA9-DF5B-2E5693F1F1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A008DD-B5BC-4A89-9CB3-F95A8EDD9907}" type="datetimeFigureOut">
              <a:rPr lang="ru-UA" smtClean="0"/>
              <a:t>13.01.2025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D494012-249D-E964-729C-2EB60E3F4B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5C84B30-50F4-667B-6774-980916EE27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0307E2-7E49-43EB-8023-868DF1FE763E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406922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66814DF2-48A4-022B-B707-9810E916051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E045552C-FA08-595A-9A51-BBAF73BFD46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DB1008D-8F92-CBEA-330D-FF48DBFF2B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A008DD-B5BC-4A89-9CB3-F95A8EDD9907}" type="datetimeFigureOut">
              <a:rPr lang="ru-UA" smtClean="0"/>
              <a:t>13.01.2025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69D9A2E-5350-6C51-B993-2863D44F0F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8CFDBAF-0596-9438-D7A7-A11FBF3453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0307E2-7E49-43EB-8023-868DF1FE763E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4244945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7753B0A-43AD-44C0-3C4F-32CBFBD9CB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BE2C893-0894-6883-CC98-FE29F5F7B92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719BD24-33A2-8D89-6CFC-3EA6706550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A008DD-B5BC-4A89-9CB3-F95A8EDD9907}" type="datetimeFigureOut">
              <a:rPr lang="ru-UA" smtClean="0"/>
              <a:t>13.01.2025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9346043-8580-B501-BA8C-9C59E2D6DE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4E747AB-67F0-DA63-5CB3-69EC173C9F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0307E2-7E49-43EB-8023-868DF1FE763E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826639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17E14C8-FF39-F2E6-FB57-B8F9214655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00BC962A-A3BB-BF31-CB03-82DBDC10E3A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BA907A2-1C92-9A2C-2BBF-0400795C99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A008DD-B5BC-4A89-9CB3-F95A8EDD9907}" type="datetimeFigureOut">
              <a:rPr lang="ru-UA" smtClean="0"/>
              <a:t>13.01.2025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BB634A8-9B79-D477-6902-80057B5A35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74ECA90-D105-2B9A-2696-6AF1C69377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0307E2-7E49-43EB-8023-868DF1FE763E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9328712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F2AB492-0F63-64D7-7235-771CA43A8D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105F0D0-9322-D42E-7174-FF2E872503D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76086CC9-4853-251C-11F7-565117E4BA6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F9FC8B43-D34A-342F-6D44-053E04A729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A008DD-B5BC-4A89-9CB3-F95A8EDD9907}" type="datetimeFigureOut">
              <a:rPr lang="ru-UA" smtClean="0"/>
              <a:t>13.01.2025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361AFFC3-AED4-2E7E-BA63-C26934341F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5D9F2030-9A7D-248D-FB10-BD8B5DAA9D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0307E2-7E49-43EB-8023-868DF1FE763E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0210682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BA33F89-F545-721B-353A-DE5CF55F5C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889371C5-392F-8969-6649-9672F2BB479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EC5B79F1-AC6C-EE74-0B24-9ABA5E3F55D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5805B9DF-F5DB-1731-3C63-6EE43742EBD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0FCFF117-BCEA-A554-2ABF-61756F34F67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8F1201D0-96DC-9C6A-18F5-983174FC1A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A008DD-B5BC-4A89-9CB3-F95A8EDD9907}" type="datetimeFigureOut">
              <a:rPr lang="ru-UA" smtClean="0"/>
              <a:t>13.01.2025</a:t>
            </a:fld>
            <a:endParaRPr lang="ru-UA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0E15B375-363E-BC9C-A1F8-90C6419102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7CBA7EF7-F277-125E-7AE4-FAAF513B50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0307E2-7E49-43EB-8023-868DF1FE763E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42245396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CDEBC21-1828-D92A-211C-636CC8EA98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498CBC7A-5432-FE94-84A9-C72F4B1E77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A008DD-B5BC-4A89-9CB3-F95A8EDD9907}" type="datetimeFigureOut">
              <a:rPr lang="ru-UA" smtClean="0"/>
              <a:t>13.01.2025</a:t>
            </a:fld>
            <a:endParaRPr lang="ru-UA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3751BE7A-7F8E-5D62-6354-AB898EF707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8810709D-5D95-10A3-964E-5C4BCB2C6B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0307E2-7E49-43EB-8023-868DF1FE763E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9790565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FD91935A-FF46-E608-3DC2-81DFA301AF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A008DD-B5BC-4A89-9CB3-F95A8EDD9907}" type="datetimeFigureOut">
              <a:rPr lang="ru-UA" smtClean="0"/>
              <a:t>13.01.2025</a:t>
            </a:fld>
            <a:endParaRPr lang="ru-UA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B0B71856-AA2A-DD52-ED65-23625E6D7B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BD952737-F6E6-8C56-BB90-7D9039B691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0307E2-7E49-43EB-8023-868DF1FE763E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4702286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9DB7E67-69B5-1A10-7D45-F8AD41F259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EBE5BC2-F409-EF8E-7BFC-C729BCC862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BB0E28D3-6691-6902-01D7-9204F28A175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B27B9B50-05EF-04E4-0F43-A396F6A91D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A008DD-B5BC-4A89-9CB3-F95A8EDD9907}" type="datetimeFigureOut">
              <a:rPr lang="ru-UA" smtClean="0"/>
              <a:t>13.01.2025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C749182B-5CF9-A35D-0961-51FD4DE2B4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B3748AB0-4472-0CAF-5D46-233FE1A15D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0307E2-7E49-43EB-8023-868DF1FE763E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316443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F1D0E79-00A7-AB53-B651-4BDF78113A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944B73E6-0778-E47C-63D2-3502E8541F3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7DDC2897-F038-E499-BA3D-274537A794B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E49F0ADF-FE42-217B-9A3D-F42FE3A698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A008DD-B5BC-4A89-9CB3-F95A8EDD9907}" type="datetimeFigureOut">
              <a:rPr lang="ru-UA" smtClean="0"/>
              <a:t>13.01.2025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F066BFA7-AA88-52C7-D265-9FC9D9ADE9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C909D884-5535-2109-6DB2-720730DADF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0307E2-7E49-43EB-8023-868DF1FE763E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76434376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18D0578-E6C1-6186-765F-C754B35FDE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3B5C0C5B-6CF8-74E4-3FD5-EA2FE1E6DA4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A1D2E2F-FE5F-1258-48DE-6100A216940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6FA008DD-B5BC-4A89-9CB3-F95A8EDD9907}" type="datetimeFigureOut">
              <a:rPr lang="ru-UA" smtClean="0"/>
              <a:t>13.01.2025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6F518A9-04FE-29BB-CA58-237BA669C7D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D377032-523F-A58C-48F2-3C26A4DAC25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130307E2-7E49-43EB-8023-868DF1FE763E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396500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gif"/><Relationship Id="rId12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Изображение выглядит как небо, Кучевые облака, природа, вода&#10;&#10;Автоматически созданное описание">
            <a:extLst>
              <a:ext uri="{FF2B5EF4-FFF2-40B4-BE49-F238E27FC236}">
                <a16:creationId xmlns:a16="http://schemas.microsoft.com/office/drawing/2014/main" id="{CC2AA4B6-184A-60F3-C4F3-1A52C6AA880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08"/>
          <a:stretch>
            <a:fillRect/>
          </a:stretch>
        </p:blipFill>
        <p:spPr>
          <a:xfrm>
            <a:off x="-1" y="1"/>
            <a:ext cx="12192001" cy="6858000"/>
          </a:xfrm>
          <a:prstGeom prst="rect">
            <a:avLst/>
          </a:prstGeom>
        </p:spPr>
      </p:pic>
      <p:sp>
        <p:nvSpPr>
          <p:cNvPr id="5" name="Прямоугольник: скругленные углы 4">
            <a:extLst>
              <a:ext uri="{FF2B5EF4-FFF2-40B4-BE49-F238E27FC236}">
                <a16:creationId xmlns:a16="http://schemas.microsoft.com/office/drawing/2014/main" id="{0C4B803D-1F08-DDC7-305C-5F3CFF408C05}"/>
              </a:ext>
            </a:extLst>
          </p:cNvPr>
          <p:cNvSpPr/>
          <p:nvPr/>
        </p:nvSpPr>
        <p:spPr>
          <a:xfrm>
            <a:off x="3686580" y="486397"/>
            <a:ext cx="7768820" cy="5910605"/>
          </a:xfrm>
          <a:prstGeom prst="roundRect">
            <a:avLst/>
          </a:prstGeom>
          <a:solidFill>
            <a:schemeClr val="lt1">
              <a:alpha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Рисунок 10" descr="Изображение выглядит как Зуб, улыбка, клык, губа&#10;&#10;Автоматически созданное описание">
            <a:extLst>
              <a:ext uri="{FF2B5EF4-FFF2-40B4-BE49-F238E27FC236}">
                <a16:creationId xmlns:a16="http://schemas.microsoft.com/office/drawing/2014/main" id="{E5467940-FE10-0D99-B972-837104CCBE7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8630" y="589681"/>
            <a:ext cx="6498820" cy="6498820"/>
          </a:xfrm>
          <a:prstGeom prst="rect">
            <a:avLst/>
          </a:prstGeom>
        </p:spPr>
      </p:pic>
      <p:pic>
        <p:nvPicPr>
          <p:cNvPr id="13" name="Рисунок 12" descr="Изображение выглядит как зубная щетка, щетка, инструмент&#10;&#10;Автоматически созданное описание">
            <a:extLst>
              <a:ext uri="{FF2B5EF4-FFF2-40B4-BE49-F238E27FC236}">
                <a16:creationId xmlns:a16="http://schemas.microsoft.com/office/drawing/2014/main" id="{AD1B70D2-4CB4-B892-6284-C30985CB754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34344" y="2008259"/>
            <a:ext cx="3725956" cy="3725956"/>
          </a:xfrm>
          <a:prstGeom prst="rect">
            <a:avLst/>
          </a:prstGeom>
        </p:spPr>
      </p:pic>
      <p:pic>
        <p:nvPicPr>
          <p:cNvPr id="14" name="Picture 8" descr="Микроб для детей на прозрачном фоне (37 фото) » рисунки для срисовки на  Газ-квас.ком">
            <a:extLst>
              <a:ext uri="{FF2B5EF4-FFF2-40B4-BE49-F238E27FC236}">
                <a16:creationId xmlns:a16="http://schemas.microsoft.com/office/drawing/2014/main" id="{7B703C8C-A361-2748-992D-7652053348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373923">
            <a:off x="8028687" y="2927540"/>
            <a:ext cx="597386" cy="475917"/>
          </a:xfrm>
          <a:prstGeom prst="rect">
            <a:avLst/>
          </a:prstGeom>
          <a:noFill/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" descr="Кира - скрап - PNG / ПНГ клипарт на прозрачном фоне">
            <a:extLst>
              <a:ext uri="{FF2B5EF4-FFF2-40B4-BE49-F238E27FC236}">
                <a16:creationId xmlns:a16="http://schemas.microsoft.com/office/drawing/2014/main" id="{9B654AC7-24B0-37B1-B98A-D839D0E982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25664" y="3219967"/>
            <a:ext cx="694130" cy="649706"/>
          </a:xfrm>
          <a:prstGeom prst="rect">
            <a:avLst/>
          </a:prstGeo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B5303CA8-FE26-C95A-0CE6-E439F1CADD37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889923" y="3306344"/>
            <a:ext cx="518846" cy="476951"/>
          </a:xfrm>
          <a:prstGeom prst="rect">
            <a:avLst/>
          </a:prstGeom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9C9E6B1C-4857-6C2D-EFA0-F083AEE458E2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21890" y="3219967"/>
            <a:ext cx="370937" cy="430993"/>
          </a:xfrm>
          <a:prstGeom prst="rect">
            <a:avLst/>
          </a:prstGeom>
        </p:spPr>
      </p:pic>
      <p:pic>
        <p:nvPicPr>
          <p:cNvPr id="19" name="Picture 10" descr="Бактерия PNG">
            <a:extLst>
              <a:ext uri="{FF2B5EF4-FFF2-40B4-BE49-F238E27FC236}">
                <a16:creationId xmlns:a16="http://schemas.microsoft.com/office/drawing/2014/main" id="{36B65833-76FA-0384-0729-25F2035864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5744" y="3158408"/>
            <a:ext cx="462650" cy="524037"/>
          </a:xfrm>
          <a:prstGeom prst="rect">
            <a:avLst/>
          </a:prstGeom>
          <a:noFill/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8" descr="Микроб для детей на прозрачном фоне (37 фото) » рисунки для срисовки на  Газ-квас.ком">
            <a:extLst>
              <a:ext uri="{FF2B5EF4-FFF2-40B4-BE49-F238E27FC236}">
                <a16:creationId xmlns:a16="http://schemas.microsoft.com/office/drawing/2014/main" id="{0BA42782-D310-48F4-DB21-31C0D114BCF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422738">
            <a:off x="5025367" y="3687306"/>
            <a:ext cx="597386" cy="475917"/>
          </a:xfrm>
          <a:prstGeom prst="rect">
            <a:avLst/>
          </a:prstGeom>
          <a:noFill/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2" descr="Кира - скрап - PNG / ПНГ клипарт на прозрачном фоне">
            <a:extLst>
              <a:ext uri="{FF2B5EF4-FFF2-40B4-BE49-F238E27FC236}">
                <a16:creationId xmlns:a16="http://schemas.microsoft.com/office/drawing/2014/main" id="{535F9E40-8393-7A8A-533A-9898F7017E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45628">
            <a:off x="5500075" y="4031214"/>
            <a:ext cx="694130" cy="649706"/>
          </a:xfrm>
          <a:prstGeom prst="rect">
            <a:avLst/>
          </a:prstGeo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AF62C5E2-16A0-E15C-B1FB-CD70722B8EC2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243343" y="4300041"/>
            <a:ext cx="518846" cy="476951"/>
          </a:xfrm>
          <a:prstGeom prst="rect">
            <a:avLst/>
          </a:prstGeom>
        </p:spPr>
      </p:pic>
      <p:pic>
        <p:nvPicPr>
          <p:cNvPr id="23" name="Рисунок 22">
            <a:extLst>
              <a:ext uri="{FF2B5EF4-FFF2-40B4-BE49-F238E27FC236}">
                <a16:creationId xmlns:a16="http://schemas.microsoft.com/office/drawing/2014/main" id="{589C3931-5319-8332-99B4-4E0C7F64A53A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800519" y="4268866"/>
            <a:ext cx="518846" cy="476951"/>
          </a:xfrm>
          <a:prstGeom prst="rect">
            <a:avLst/>
          </a:prstGeom>
        </p:spPr>
      </p:pic>
      <p:pic>
        <p:nvPicPr>
          <p:cNvPr id="25" name="Picture 10" descr="Бактерия PNG">
            <a:extLst>
              <a:ext uri="{FF2B5EF4-FFF2-40B4-BE49-F238E27FC236}">
                <a16:creationId xmlns:a16="http://schemas.microsoft.com/office/drawing/2014/main" id="{596C6F2A-AE69-1EC4-AAA7-432E486973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8836" y="4045015"/>
            <a:ext cx="462650" cy="524037"/>
          </a:xfrm>
          <a:prstGeom prst="rect">
            <a:avLst/>
          </a:prstGeom>
          <a:noFill/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Рисунок 25">
            <a:extLst>
              <a:ext uri="{FF2B5EF4-FFF2-40B4-BE49-F238E27FC236}">
                <a16:creationId xmlns:a16="http://schemas.microsoft.com/office/drawing/2014/main" id="{47E3E457-197C-1EF6-445A-14CD2D5EA3FC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1784" y="3623594"/>
            <a:ext cx="370937" cy="430993"/>
          </a:xfrm>
          <a:prstGeom prst="rect">
            <a:avLst/>
          </a:prstGeom>
        </p:spPr>
      </p:pic>
      <p:grpSp>
        <p:nvGrpSpPr>
          <p:cNvPr id="29" name="Группа 28">
            <a:extLst>
              <a:ext uri="{FF2B5EF4-FFF2-40B4-BE49-F238E27FC236}">
                <a16:creationId xmlns:a16="http://schemas.microsoft.com/office/drawing/2014/main" id="{EF51FD07-685E-9B55-7011-2FCDEA9E3764}"/>
              </a:ext>
            </a:extLst>
          </p:cNvPr>
          <p:cNvGrpSpPr/>
          <p:nvPr/>
        </p:nvGrpSpPr>
        <p:grpSpPr>
          <a:xfrm>
            <a:off x="5256671" y="2929647"/>
            <a:ext cx="952500" cy="1440342"/>
            <a:chOff x="4689633" y="2767562"/>
            <a:chExt cx="952500" cy="1440342"/>
          </a:xfrm>
        </p:grpSpPr>
        <p:pic>
          <p:nvPicPr>
            <p:cNvPr id="30" name="Picture 2" descr="mason garments | Explore Tumblr Posts and Blogs | Tumpik">
              <a:extLst>
                <a:ext uri="{FF2B5EF4-FFF2-40B4-BE49-F238E27FC236}">
                  <a16:creationId xmlns:a16="http://schemas.microsoft.com/office/drawing/2014/main" id="{CEDF060C-F236-2338-EFC8-1735BAF73BE3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11">
              <a:duotone>
                <a:schemeClr val="accent1">
                  <a:shade val="45000"/>
                  <a:satMod val="135000"/>
                </a:schemeClr>
                <a:prstClr val="white"/>
              </a:duotone>
              <a:alphaModFix amt="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4689633" y="2767562"/>
              <a:ext cx="952500" cy="952500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1" name="Рисунок 30" descr="Изображение выглядит как зубная щетка, щетка, инструмент&#10;&#10;Автоматически созданное описание">
              <a:extLst>
                <a:ext uri="{FF2B5EF4-FFF2-40B4-BE49-F238E27FC236}">
                  <a16:creationId xmlns:a16="http://schemas.microsoft.com/office/drawing/2014/main" id="{F16C9C17-04AE-82F5-65CA-AC98FC74809F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32131"/>
            <a:stretch/>
          </p:blipFill>
          <p:spPr>
            <a:xfrm>
              <a:off x="4879123" y="3112234"/>
              <a:ext cx="743628" cy="1095670"/>
            </a:xfrm>
            <a:prstGeom prst="rect">
              <a:avLst/>
            </a:prstGeom>
          </p:spPr>
        </p:pic>
      </p:grpSp>
      <p:pic>
        <p:nvPicPr>
          <p:cNvPr id="32" name="Рисунок 31">
            <a:extLst>
              <a:ext uri="{FF2B5EF4-FFF2-40B4-BE49-F238E27FC236}">
                <a16:creationId xmlns:a16="http://schemas.microsoft.com/office/drawing/2014/main" id="{5C18B559-E164-E18C-F3EE-E39119B7B32F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1194373">
            <a:off x="4940720" y="3008952"/>
            <a:ext cx="518846" cy="476951"/>
          </a:xfrm>
          <a:prstGeom prst="rect">
            <a:avLst/>
          </a:prstGeom>
        </p:spPr>
      </p:pic>
      <p:grpSp>
        <p:nvGrpSpPr>
          <p:cNvPr id="28" name="Группа 27">
            <a:extLst>
              <a:ext uri="{FF2B5EF4-FFF2-40B4-BE49-F238E27FC236}">
                <a16:creationId xmlns:a16="http://schemas.microsoft.com/office/drawing/2014/main" id="{BA961EED-AA49-3F8F-BD58-687EB7B5D18D}"/>
              </a:ext>
            </a:extLst>
          </p:cNvPr>
          <p:cNvGrpSpPr/>
          <p:nvPr/>
        </p:nvGrpSpPr>
        <p:grpSpPr>
          <a:xfrm>
            <a:off x="4662638" y="2757588"/>
            <a:ext cx="952500" cy="1440342"/>
            <a:chOff x="4689633" y="2767562"/>
            <a:chExt cx="952500" cy="1440342"/>
          </a:xfrm>
        </p:grpSpPr>
        <p:pic>
          <p:nvPicPr>
            <p:cNvPr id="9" name="Picture 2" descr="mason garments | Explore Tumblr Posts and Blogs | Tumpik">
              <a:extLst>
                <a:ext uri="{FF2B5EF4-FFF2-40B4-BE49-F238E27FC236}">
                  <a16:creationId xmlns:a16="http://schemas.microsoft.com/office/drawing/2014/main" id="{A698594A-E6BD-6911-C62D-F832536C649F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11">
              <a:duotone>
                <a:schemeClr val="accent1">
                  <a:shade val="45000"/>
                  <a:satMod val="135000"/>
                </a:schemeClr>
                <a:prstClr val="white"/>
              </a:duotone>
              <a:alphaModFix amt="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4689633" y="2767562"/>
              <a:ext cx="952500" cy="952500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7" name="Рисунок 26" descr="Изображение выглядит как зубная щетка, щетка, инструмент&#10;&#10;Автоматически созданное описание">
              <a:extLst>
                <a:ext uri="{FF2B5EF4-FFF2-40B4-BE49-F238E27FC236}">
                  <a16:creationId xmlns:a16="http://schemas.microsoft.com/office/drawing/2014/main" id="{E056D1D8-0191-EB38-1605-28EE51E66586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37087"/>
            <a:stretch/>
          </p:blipFill>
          <p:spPr>
            <a:xfrm>
              <a:off x="4879123" y="3112234"/>
              <a:ext cx="689313" cy="1095670"/>
            </a:xfrm>
            <a:prstGeom prst="rect">
              <a:avLst/>
            </a:prstGeom>
          </p:spPr>
        </p:pic>
      </p:grpSp>
      <p:grpSp>
        <p:nvGrpSpPr>
          <p:cNvPr id="33" name="Группа 32">
            <a:extLst>
              <a:ext uri="{FF2B5EF4-FFF2-40B4-BE49-F238E27FC236}">
                <a16:creationId xmlns:a16="http://schemas.microsoft.com/office/drawing/2014/main" id="{3807EE25-C7DA-9E5D-CA1E-353C303E4BE5}"/>
              </a:ext>
            </a:extLst>
          </p:cNvPr>
          <p:cNvGrpSpPr/>
          <p:nvPr/>
        </p:nvGrpSpPr>
        <p:grpSpPr>
          <a:xfrm>
            <a:off x="5932012" y="3075566"/>
            <a:ext cx="952500" cy="1440342"/>
            <a:chOff x="4689633" y="2767562"/>
            <a:chExt cx="952500" cy="1440342"/>
          </a:xfrm>
        </p:grpSpPr>
        <p:pic>
          <p:nvPicPr>
            <p:cNvPr id="34" name="Picture 2" descr="mason garments | Explore Tumblr Posts and Blogs | Tumpik">
              <a:extLst>
                <a:ext uri="{FF2B5EF4-FFF2-40B4-BE49-F238E27FC236}">
                  <a16:creationId xmlns:a16="http://schemas.microsoft.com/office/drawing/2014/main" id="{99ECC541-9379-219F-A6AD-00FD20C31FE2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11">
              <a:duotone>
                <a:schemeClr val="accent1">
                  <a:shade val="45000"/>
                  <a:satMod val="135000"/>
                </a:schemeClr>
                <a:prstClr val="white"/>
              </a:duotone>
              <a:alphaModFix amt="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4689633" y="2767562"/>
              <a:ext cx="952500" cy="952500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5" name="Рисунок 34" descr="Изображение выглядит как зубная щетка, щетка, инструмент&#10;&#10;Автоматически созданное описание">
              <a:extLst>
                <a:ext uri="{FF2B5EF4-FFF2-40B4-BE49-F238E27FC236}">
                  <a16:creationId xmlns:a16="http://schemas.microsoft.com/office/drawing/2014/main" id="{87460B58-0DA7-0CC6-5421-67930B7D90E7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39837"/>
            <a:stretch/>
          </p:blipFill>
          <p:spPr>
            <a:xfrm>
              <a:off x="4879123" y="3112234"/>
              <a:ext cx="659184" cy="1095670"/>
            </a:xfrm>
            <a:prstGeom prst="rect">
              <a:avLst/>
            </a:prstGeom>
          </p:spPr>
        </p:pic>
      </p:grpSp>
      <p:grpSp>
        <p:nvGrpSpPr>
          <p:cNvPr id="36" name="Группа 35">
            <a:extLst>
              <a:ext uri="{FF2B5EF4-FFF2-40B4-BE49-F238E27FC236}">
                <a16:creationId xmlns:a16="http://schemas.microsoft.com/office/drawing/2014/main" id="{AD9CCAF0-976C-CAA0-1F38-05E1C8882610}"/>
              </a:ext>
            </a:extLst>
          </p:cNvPr>
          <p:cNvGrpSpPr/>
          <p:nvPr/>
        </p:nvGrpSpPr>
        <p:grpSpPr>
          <a:xfrm>
            <a:off x="6674798" y="3048217"/>
            <a:ext cx="952500" cy="1440342"/>
            <a:chOff x="4689633" y="2767562"/>
            <a:chExt cx="952500" cy="1440342"/>
          </a:xfrm>
        </p:grpSpPr>
        <p:pic>
          <p:nvPicPr>
            <p:cNvPr id="37" name="Picture 2" descr="mason garments | Explore Tumblr Posts and Blogs | Tumpik">
              <a:extLst>
                <a:ext uri="{FF2B5EF4-FFF2-40B4-BE49-F238E27FC236}">
                  <a16:creationId xmlns:a16="http://schemas.microsoft.com/office/drawing/2014/main" id="{A7592E9E-F44A-2113-7B82-144AAD7D5A12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11">
              <a:duotone>
                <a:schemeClr val="accent1">
                  <a:shade val="45000"/>
                  <a:satMod val="135000"/>
                </a:schemeClr>
                <a:prstClr val="white"/>
              </a:duotone>
              <a:alphaModFix amt="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4689633" y="2767562"/>
              <a:ext cx="952500" cy="952500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8" name="Рисунок 37" descr="Изображение выглядит как зубная щетка, щетка, инструмент&#10;&#10;Автоматически созданное описание">
              <a:extLst>
                <a:ext uri="{FF2B5EF4-FFF2-40B4-BE49-F238E27FC236}">
                  <a16:creationId xmlns:a16="http://schemas.microsoft.com/office/drawing/2014/main" id="{49E80A15-D0B5-8127-00B8-8AE24C818ECF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38814"/>
            <a:stretch/>
          </p:blipFill>
          <p:spPr>
            <a:xfrm>
              <a:off x="4879123" y="3112234"/>
              <a:ext cx="670395" cy="1095670"/>
            </a:xfrm>
            <a:prstGeom prst="rect">
              <a:avLst/>
            </a:prstGeom>
          </p:spPr>
        </p:pic>
      </p:grpSp>
      <p:grpSp>
        <p:nvGrpSpPr>
          <p:cNvPr id="39" name="Группа 38">
            <a:extLst>
              <a:ext uri="{FF2B5EF4-FFF2-40B4-BE49-F238E27FC236}">
                <a16:creationId xmlns:a16="http://schemas.microsoft.com/office/drawing/2014/main" id="{11AFB3B9-7E05-F726-D483-0E3C4E1BF188}"/>
              </a:ext>
            </a:extLst>
          </p:cNvPr>
          <p:cNvGrpSpPr/>
          <p:nvPr/>
        </p:nvGrpSpPr>
        <p:grpSpPr>
          <a:xfrm>
            <a:off x="7353259" y="2844883"/>
            <a:ext cx="952500" cy="1440342"/>
            <a:chOff x="4689633" y="2767562"/>
            <a:chExt cx="952500" cy="1440342"/>
          </a:xfrm>
        </p:grpSpPr>
        <p:pic>
          <p:nvPicPr>
            <p:cNvPr id="40" name="Picture 2" descr="mason garments | Explore Tumblr Posts and Blogs | Tumpik">
              <a:extLst>
                <a:ext uri="{FF2B5EF4-FFF2-40B4-BE49-F238E27FC236}">
                  <a16:creationId xmlns:a16="http://schemas.microsoft.com/office/drawing/2014/main" id="{4761701A-A6CE-B8B5-352B-1F20F919BAAC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11">
              <a:duotone>
                <a:schemeClr val="accent1">
                  <a:shade val="45000"/>
                  <a:satMod val="135000"/>
                </a:schemeClr>
                <a:prstClr val="white"/>
              </a:duotone>
              <a:alphaModFix amt="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4689633" y="2767562"/>
              <a:ext cx="952500" cy="952500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1" name="Рисунок 40" descr="Изображение выглядит как зубная щетка, щетка, инструмент&#10;&#10;Автоматически созданное описание">
              <a:extLst>
                <a:ext uri="{FF2B5EF4-FFF2-40B4-BE49-F238E27FC236}">
                  <a16:creationId xmlns:a16="http://schemas.microsoft.com/office/drawing/2014/main" id="{89AC094F-9720-A08E-DA90-579965670B06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38814"/>
            <a:stretch/>
          </p:blipFill>
          <p:spPr>
            <a:xfrm>
              <a:off x="4879123" y="3112234"/>
              <a:ext cx="670395" cy="1095670"/>
            </a:xfrm>
            <a:prstGeom prst="rect">
              <a:avLst/>
            </a:prstGeom>
          </p:spPr>
        </p:pic>
      </p:grpSp>
      <p:grpSp>
        <p:nvGrpSpPr>
          <p:cNvPr id="42" name="Группа 41">
            <a:extLst>
              <a:ext uri="{FF2B5EF4-FFF2-40B4-BE49-F238E27FC236}">
                <a16:creationId xmlns:a16="http://schemas.microsoft.com/office/drawing/2014/main" id="{E176A3D6-5F1A-7532-A4C7-5A6ABE4065BD}"/>
              </a:ext>
            </a:extLst>
          </p:cNvPr>
          <p:cNvGrpSpPr/>
          <p:nvPr/>
        </p:nvGrpSpPr>
        <p:grpSpPr>
          <a:xfrm>
            <a:off x="7914311" y="2700067"/>
            <a:ext cx="1285160" cy="1440342"/>
            <a:chOff x="4689633" y="2767562"/>
            <a:chExt cx="1285160" cy="1440342"/>
          </a:xfrm>
        </p:grpSpPr>
        <p:pic>
          <p:nvPicPr>
            <p:cNvPr id="43" name="Picture 2" descr="mason garments | Explore Tumblr Posts and Blogs | Tumpik">
              <a:extLst>
                <a:ext uri="{FF2B5EF4-FFF2-40B4-BE49-F238E27FC236}">
                  <a16:creationId xmlns:a16="http://schemas.microsoft.com/office/drawing/2014/main" id="{9E2D85D1-E82A-22EA-919E-96DE19037C1C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11">
              <a:duotone>
                <a:schemeClr val="accent1">
                  <a:shade val="45000"/>
                  <a:satMod val="135000"/>
                </a:schemeClr>
                <a:prstClr val="white"/>
              </a:duotone>
              <a:alphaModFix amt="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4689633" y="2767562"/>
              <a:ext cx="952500" cy="952500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4" name="Рисунок 43" descr="Изображение выглядит как зубная щетка, щетка, инструмент&#10;&#10;Автоматически созданное описание">
              <a:extLst>
                <a:ext uri="{FF2B5EF4-FFF2-40B4-BE49-F238E27FC236}">
                  <a16:creationId xmlns:a16="http://schemas.microsoft.com/office/drawing/2014/main" id="{9EA82675-BCB0-9C7C-F192-CAA49AAD761D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79123" y="3112234"/>
              <a:ext cx="1095670" cy="1095670"/>
            </a:xfrm>
            <a:prstGeom prst="rect">
              <a:avLst/>
            </a:prstGeom>
          </p:spPr>
        </p:pic>
      </p:grpSp>
      <p:grpSp>
        <p:nvGrpSpPr>
          <p:cNvPr id="45" name="Группа 44">
            <a:extLst>
              <a:ext uri="{FF2B5EF4-FFF2-40B4-BE49-F238E27FC236}">
                <a16:creationId xmlns:a16="http://schemas.microsoft.com/office/drawing/2014/main" id="{F2813BF5-0668-6966-63E9-16D2A0476495}"/>
              </a:ext>
            </a:extLst>
          </p:cNvPr>
          <p:cNvGrpSpPr/>
          <p:nvPr/>
        </p:nvGrpSpPr>
        <p:grpSpPr>
          <a:xfrm rot="1664320">
            <a:off x="4751975" y="3429079"/>
            <a:ext cx="952500" cy="1440342"/>
            <a:chOff x="4689633" y="2767562"/>
            <a:chExt cx="952500" cy="1440342"/>
          </a:xfrm>
        </p:grpSpPr>
        <p:pic>
          <p:nvPicPr>
            <p:cNvPr id="46" name="Picture 2" descr="mason garments | Explore Tumblr Posts and Blogs | Tumpik">
              <a:extLst>
                <a:ext uri="{FF2B5EF4-FFF2-40B4-BE49-F238E27FC236}">
                  <a16:creationId xmlns:a16="http://schemas.microsoft.com/office/drawing/2014/main" id="{8C80DA11-8B53-5DD8-416A-DF7A7FDDB2CB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11">
              <a:duotone>
                <a:schemeClr val="accent1">
                  <a:shade val="45000"/>
                  <a:satMod val="135000"/>
                </a:schemeClr>
                <a:prstClr val="white"/>
              </a:duotone>
              <a:alphaModFix amt="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4689633" y="2767562"/>
              <a:ext cx="952500" cy="952500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7" name="Рисунок 46" descr="Изображение выглядит как зубная щетка, щетка, инструмент&#10;&#10;Автоматически созданное описание">
              <a:extLst>
                <a:ext uri="{FF2B5EF4-FFF2-40B4-BE49-F238E27FC236}">
                  <a16:creationId xmlns:a16="http://schemas.microsoft.com/office/drawing/2014/main" id="{A332E33B-E8D2-6100-DE41-2DD9EB58AB29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39837"/>
            <a:stretch/>
          </p:blipFill>
          <p:spPr>
            <a:xfrm>
              <a:off x="4879123" y="3112234"/>
              <a:ext cx="659184" cy="1095670"/>
            </a:xfrm>
            <a:prstGeom prst="rect">
              <a:avLst/>
            </a:prstGeom>
          </p:spPr>
        </p:pic>
      </p:grpSp>
      <p:grpSp>
        <p:nvGrpSpPr>
          <p:cNvPr id="48" name="Группа 47">
            <a:extLst>
              <a:ext uri="{FF2B5EF4-FFF2-40B4-BE49-F238E27FC236}">
                <a16:creationId xmlns:a16="http://schemas.microsoft.com/office/drawing/2014/main" id="{A028F840-F51B-75DF-F5DA-4B5F5128B311}"/>
              </a:ext>
            </a:extLst>
          </p:cNvPr>
          <p:cNvGrpSpPr/>
          <p:nvPr/>
        </p:nvGrpSpPr>
        <p:grpSpPr>
          <a:xfrm rot="1664320">
            <a:off x="5138888" y="3835005"/>
            <a:ext cx="952500" cy="1440342"/>
            <a:chOff x="4689633" y="2767562"/>
            <a:chExt cx="952500" cy="1440342"/>
          </a:xfrm>
        </p:grpSpPr>
        <p:pic>
          <p:nvPicPr>
            <p:cNvPr id="49" name="Picture 2" descr="mason garments | Explore Tumblr Posts and Blogs | Tumpik">
              <a:extLst>
                <a:ext uri="{FF2B5EF4-FFF2-40B4-BE49-F238E27FC236}">
                  <a16:creationId xmlns:a16="http://schemas.microsoft.com/office/drawing/2014/main" id="{2C323D96-17F5-35F8-319B-B26A8DFABA66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11">
              <a:duotone>
                <a:schemeClr val="accent1">
                  <a:shade val="45000"/>
                  <a:satMod val="135000"/>
                </a:schemeClr>
                <a:prstClr val="white"/>
              </a:duotone>
              <a:alphaModFix amt="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4689633" y="2767562"/>
              <a:ext cx="952500" cy="952500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0" name="Рисунок 49" descr="Изображение выглядит как зубная щетка, щетка, инструмент&#10;&#10;Автоматически созданное описание">
              <a:extLst>
                <a:ext uri="{FF2B5EF4-FFF2-40B4-BE49-F238E27FC236}">
                  <a16:creationId xmlns:a16="http://schemas.microsoft.com/office/drawing/2014/main" id="{8A2275F8-6DB1-9F4C-3E81-1B98062C30AD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39837"/>
            <a:stretch/>
          </p:blipFill>
          <p:spPr>
            <a:xfrm>
              <a:off x="4879123" y="3112234"/>
              <a:ext cx="659184" cy="1095670"/>
            </a:xfrm>
            <a:prstGeom prst="rect">
              <a:avLst/>
            </a:prstGeom>
          </p:spPr>
        </p:pic>
      </p:grpSp>
      <p:grpSp>
        <p:nvGrpSpPr>
          <p:cNvPr id="54" name="Группа 53">
            <a:extLst>
              <a:ext uri="{FF2B5EF4-FFF2-40B4-BE49-F238E27FC236}">
                <a16:creationId xmlns:a16="http://schemas.microsoft.com/office/drawing/2014/main" id="{4E4A6964-BA52-4B7E-F6F8-49D87E623286}"/>
              </a:ext>
            </a:extLst>
          </p:cNvPr>
          <p:cNvGrpSpPr/>
          <p:nvPr/>
        </p:nvGrpSpPr>
        <p:grpSpPr>
          <a:xfrm rot="252247">
            <a:off x="5916796" y="4043796"/>
            <a:ext cx="952500" cy="1440342"/>
            <a:chOff x="4689633" y="2767562"/>
            <a:chExt cx="952500" cy="1440342"/>
          </a:xfrm>
        </p:grpSpPr>
        <p:pic>
          <p:nvPicPr>
            <p:cNvPr id="55" name="Picture 2" descr="mason garments | Explore Tumblr Posts and Blogs | Tumpik">
              <a:extLst>
                <a:ext uri="{FF2B5EF4-FFF2-40B4-BE49-F238E27FC236}">
                  <a16:creationId xmlns:a16="http://schemas.microsoft.com/office/drawing/2014/main" id="{9EABB2A9-17BD-6096-F45A-9BCCD912CFA1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11">
              <a:duotone>
                <a:schemeClr val="accent1">
                  <a:shade val="45000"/>
                  <a:satMod val="135000"/>
                </a:schemeClr>
                <a:prstClr val="white"/>
              </a:duotone>
              <a:alphaModFix amt="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4689633" y="2767562"/>
              <a:ext cx="952500" cy="952500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6" name="Рисунок 55" descr="Изображение выглядит как зубная щетка, щетка, инструмент&#10;&#10;Автоматически созданное описание">
              <a:extLst>
                <a:ext uri="{FF2B5EF4-FFF2-40B4-BE49-F238E27FC236}">
                  <a16:creationId xmlns:a16="http://schemas.microsoft.com/office/drawing/2014/main" id="{2E24C4EF-D75E-7DB0-CF37-B9A262E83B34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39837"/>
            <a:stretch/>
          </p:blipFill>
          <p:spPr>
            <a:xfrm>
              <a:off x="4879123" y="3112234"/>
              <a:ext cx="659184" cy="1095670"/>
            </a:xfrm>
            <a:prstGeom prst="rect">
              <a:avLst/>
            </a:prstGeom>
          </p:spPr>
        </p:pic>
      </p:grpSp>
      <p:grpSp>
        <p:nvGrpSpPr>
          <p:cNvPr id="57" name="Группа 56">
            <a:extLst>
              <a:ext uri="{FF2B5EF4-FFF2-40B4-BE49-F238E27FC236}">
                <a16:creationId xmlns:a16="http://schemas.microsoft.com/office/drawing/2014/main" id="{89640D04-737B-0E8F-3166-84CD24D48376}"/>
              </a:ext>
            </a:extLst>
          </p:cNvPr>
          <p:cNvGrpSpPr/>
          <p:nvPr/>
        </p:nvGrpSpPr>
        <p:grpSpPr>
          <a:xfrm rot="20858207">
            <a:off x="6520963" y="3990771"/>
            <a:ext cx="952500" cy="1440342"/>
            <a:chOff x="4689633" y="2767562"/>
            <a:chExt cx="952500" cy="1440342"/>
          </a:xfrm>
        </p:grpSpPr>
        <p:pic>
          <p:nvPicPr>
            <p:cNvPr id="58" name="Picture 2" descr="mason garments | Explore Tumblr Posts and Blogs | Tumpik">
              <a:extLst>
                <a:ext uri="{FF2B5EF4-FFF2-40B4-BE49-F238E27FC236}">
                  <a16:creationId xmlns:a16="http://schemas.microsoft.com/office/drawing/2014/main" id="{97B0BBAC-85CD-0B0A-49F1-E717A7D12AA3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11">
              <a:duotone>
                <a:schemeClr val="accent1">
                  <a:shade val="45000"/>
                  <a:satMod val="135000"/>
                </a:schemeClr>
                <a:prstClr val="white"/>
              </a:duotone>
              <a:alphaModFix amt="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4689633" y="2767562"/>
              <a:ext cx="952500" cy="952500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9" name="Рисунок 58" descr="Изображение выглядит как зубная щетка, щетка, инструмент&#10;&#10;Автоматически созданное описание">
              <a:extLst>
                <a:ext uri="{FF2B5EF4-FFF2-40B4-BE49-F238E27FC236}">
                  <a16:creationId xmlns:a16="http://schemas.microsoft.com/office/drawing/2014/main" id="{875172DC-14AB-10E4-6920-8C1CD19227DA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39837"/>
            <a:stretch/>
          </p:blipFill>
          <p:spPr>
            <a:xfrm>
              <a:off x="4879123" y="3112234"/>
              <a:ext cx="659184" cy="1095670"/>
            </a:xfrm>
            <a:prstGeom prst="rect">
              <a:avLst/>
            </a:prstGeom>
          </p:spPr>
        </p:pic>
      </p:grpSp>
      <p:grpSp>
        <p:nvGrpSpPr>
          <p:cNvPr id="60" name="Группа 59">
            <a:extLst>
              <a:ext uri="{FF2B5EF4-FFF2-40B4-BE49-F238E27FC236}">
                <a16:creationId xmlns:a16="http://schemas.microsoft.com/office/drawing/2014/main" id="{E99411CF-FC4D-1845-3C95-08309AE05823}"/>
              </a:ext>
            </a:extLst>
          </p:cNvPr>
          <p:cNvGrpSpPr/>
          <p:nvPr/>
        </p:nvGrpSpPr>
        <p:grpSpPr>
          <a:xfrm rot="20858207">
            <a:off x="7201878" y="3763933"/>
            <a:ext cx="952500" cy="1440342"/>
            <a:chOff x="4689633" y="2767562"/>
            <a:chExt cx="952500" cy="1440342"/>
          </a:xfrm>
        </p:grpSpPr>
        <p:pic>
          <p:nvPicPr>
            <p:cNvPr id="61" name="Picture 2" descr="mason garments | Explore Tumblr Posts and Blogs | Tumpik">
              <a:extLst>
                <a:ext uri="{FF2B5EF4-FFF2-40B4-BE49-F238E27FC236}">
                  <a16:creationId xmlns:a16="http://schemas.microsoft.com/office/drawing/2014/main" id="{C05653DF-1F9F-8510-92CE-48D62EC9CFDB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11">
              <a:duotone>
                <a:schemeClr val="accent1">
                  <a:shade val="45000"/>
                  <a:satMod val="135000"/>
                </a:schemeClr>
                <a:prstClr val="white"/>
              </a:duotone>
              <a:alphaModFix amt="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4689633" y="2767562"/>
              <a:ext cx="952500" cy="952500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2" name="Рисунок 61" descr="Изображение выглядит как зубная щетка, щетка, инструмент&#10;&#10;Автоматически созданное описание">
              <a:extLst>
                <a:ext uri="{FF2B5EF4-FFF2-40B4-BE49-F238E27FC236}">
                  <a16:creationId xmlns:a16="http://schemas.microsoft.com/office/drawing/2014/main" id="{031B3A55-C803-2B4F-B88E-343C5424FDF0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39837"/>
            <a:stretch/>
          </p:blipFill>
          <p:spPr>
            <a:xfrm>
              <a:off x="4879123" y="3112234"/>
              <a:ext cx="659184" cy="1095670"/>
            </a:xfrm>
            <a:prstGeom prst="rect">
              <a:avLst/>
            </a:prstGeom>
          </p:spPr>
        </p:pic>
      </p:grpSp>
      <p:grpSp>
        <p:nvGrpSpPr>
          <p:cNvPr id="63" name="Группа 62">
            <a:extLst>
              <a:ext uri="{FF2B5EF4-FFF2-40B4-BE49-F238E27FC236}">
                <a16:creationId xmlns:a16="http://schemas.microsoft.com/office/drawing/2014/main" id="{206A6F90-F26C-9F3B-C6F0-66EBB1397C4D}"/>
              </a:ext>
            </a:extLst>
          </p:cNvPr>
          <p:cNvGrpSpPr/>
          <p:nvPr/>
        </p:nvGrpSpPr>
        <p:grpSpPr>
          <a:xfrm rot="19601840">
            <a:off x="7951938" y="3331084"/>
            <a:ext cx="952500" cy="1440342"/>
            <a:chOff x="4689633" y="2767562"/>
            <a:chExt cx="952500" cy="1440342"/>
          </a:xfrm>
        </p:grpSpPr>
        <p:pic>
          <p:nvPicPr>
            <p:cNvPr id="64" name="Picture 2" descr="mason garments | Explore Tumblr Posts and Blogs | Tumpik">
              <a:extLst>
                <a:ext uri="{FF2B5EF4-FFF2-40B4-BE49-F238E27FC236}">
                  <a16:creationId xmlns:a16="http://schemas.microsoft.com/office/drawing/2014/main" id="{ABFEF06D-1049-6946-858B-B3874D50E3F9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11">
              <a:duotone>
                <a:schemeClr val="accent1">
                  <a:shade val="45000"/>
                  <a:satMod val="135000"/>
                </a:schemeClr>
                <a:prstClr val="white"/>
              </a:duotone>
              <a:alphaModFix amt="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4689633" y="2767562"/>
              <a:ext cx="952500" cy="952500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5" name="Рисунок 64" descr="Изображение выглядит как зубная щетка, щетка, инструмент&#10;&#10;Автоматически созданное описание">
              <a:extLst>
                <a:ext uri="{FF2B5EF4-FFF2-40B4-BE49-F238E27FC236}">
                  <a16:creationId xmlns:a16="http://schemas.microsoft.com/office/drawing/2014/main" id="{355BCCAD-F559-9FF0-7FFC-987EE9CCB057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39837"/>
            <a:stretch/>
          </p:blipFill>
          <p:spPr>
            <a:xfrm>
              <a:off x="4879123" y="3112234"/>
              <a:ext cx="659184" cy="1095670"/>
            </a:xfrm>
            <a:prstGeom prst="rect">
              <a:avLst/>
            </a:prstGeom>
          </p:spPr>
        </p:pic>
      </p:grpSp>
      <p:pic>
        <p:nvPicPr>
          <p:cNvPr id="230" name="Picture 229" descr="image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76402" y="3165499"/>
            <a:ext cx="3362325" cy="3533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31611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9" dur="3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" dur="700" fill="hold">
                                          <p:stCondLst>
                                            <p:cond delay="70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1" dur="700" fill="hold">
                                          <p:stCondLst>
                                            <p:cond delay="140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" dur="700" fill="hold">
                                          <p:stCondLst>
                                            <p:cond delay="210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3" dur="700" fill="hold">
                                          <p:stCondLst>
                                            <p:cond delay="280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3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3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3500"/>
                            </p:stCondLst>
                            <p:childTnLst>
                              <p:par>
                                <p:cTn id="1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8" dur="3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9" dur="700" fill="hold">
                                          <p:stCondLst>
                                            <p:cond delay="7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0" dur="700" fill="hold">
                                          <p:stCondLst>
                                            <p:cond delay="14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1" dur="700" fill="hold">
                                          <p:stCondLst>
                                            <p:cond delay="21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2" dur="700" fill="hold">
                                          <p:stCondLst>
                                            <p:cond delay="28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3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3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3500"/>
                            </p:stCondLst>
                            <p:childTnLst>
                              <p:par>
                                <p:cTn id="37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7" dur="3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8" dur="700" fill="hold">
                                          <p:stCondLst>
                                            <p:cond delay="7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9" dur="700" fill="hold">
                                          <p:stCondLst>
                                            <p:cond delay="14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0" dur="700" fill="hold">
                                          <p:stCondLst>
                                            <p:cond delay="21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1" dur="700" fill="hold">
                                          <p:stCondLst>
                                            <p:cond delay="28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3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3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3500"/>
                            </p:stCondLst>
                            <p:childTnLst>
                              <p:par>
                                <p:cTn id="56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59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" fill="hold">
                      <p:stCondLst>
                        <p:cond delay="0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6" dur="3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7" dur="700" fill="hold">
                                          <p:stCondLst>
                                            <p:cond delay="7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8" dur="700" fill="hold">
                                          <p:stCondLst>
                                            <p:cond delay="14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9" dur="700" fill="hold">
                                          <p:stCondLst>
                                            <p:cond delay="21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0" dur="700" fill="hold">
                                          <p:stCondLst>
                                            <p:cond delay="28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2" dur="3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3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3500"/>
                            </p:stCondLst>
                            <p:childTnLst>
                              <p:par>
                                <p:cTn id="75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78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9" fill="hold">
                      <p:stCondLst>
                        <p:cond delay="0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5" dur="3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6" dur="700" fill="hold">
                                          <p:stCondLst>
                                            <p:cond delay="7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7" dur="700" fill="hold">
                                          <p:stCondLst>
                                            <p:cond delay="14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8" dur="700" fill="hold">
                                          <p:stCondLst>
                                            <p:cond delay="21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89" dur="700" fill="hold">
                                          <p:stCondLst>
                                            <p:cond delay="28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1" dur="3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3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3500"/>
                            </p:stCondLst>
                            <p:childTnLst>
                              <p:par>
                                <p:cTn id="94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97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8" fill="hold">
                      <p:stCondLst>
                        <p:cond delay="0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04" dur="3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5" dur="700" fill="hold">
                                          <p:stCondLst>
                                            <p:cond delay="70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06" dur="700" fill="hold">
                                          <p:stCondLst>
                                            <p:cond delay="140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7" dur="700" fill="hold">
                                          <p:stCondLst>
                                            <p:cond delay="210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8" dur="700" fill="hold">
                                          <p:stCondLst>
                                            <p:cond delay="280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0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0" dur="3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3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3500"/>
                            </p:stCondLst>
                            <p:childTnLst>
                              <p:par>
                                <p:cTn id="113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4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116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7" fill="hold">
                      <p:stCondLst>
                        <p:cond delay="0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1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2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3" dur="3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4" dur="700" fill="hold">
                                          <p:stCondLst>
                                            <p:cond delay="70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5" dur="700" fill="hold">
                                          <p:stCondLst>
                                            <p:cond delay="140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6" dur="700" fill="hold">
                                          <p:stCondLst>
                                            <p:cond delay="210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27" dur="700" fill="hold">
                                          <p:stCondLst>
                                            <p:cond delay="280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2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9" dur="3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3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1" fill="hold">
                            <p:stCondLst>
                              <p:cond delay="3500"/>
                            </p:stCondLst>
                            <p:childTnLst>
                              <p:par>
                                <p:cTn id="13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3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135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6" fill="hold">
                      <p:stCondLst>
                        <p:cond delay="0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0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1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42" dur="3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3" dur="700" fill="hold">
                                          <p:stCondLst>
                                            <p:cond delay="70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4" dur="700" fill="hold">
                                          <p:stCondLst>
                                            <p:cond delay="140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5" dur="700" fill="hold">
                                          <p:stCondLst>
                                            <p:cond delay="210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6" dur="700" fill="hold">
                                          <p:stCondLst>
                                            <p:cond delay="280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4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8" dur="3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3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0" fill="hold">
                            <p:stCondLst>
                              <p:cond delay="3500"/>
                            </p:stCondLst>
                            <p:childTnLst>
                              <p:par>
                                <p:cTn id="151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154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5" fill="hold">
                      <p:stCondLst>
                        <p:cond delay="0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9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0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61" dur="3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2" dur="700" fill="hold">
                                          <p:stCondLst>
                                            <p:cond delay="70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63" dur="700" fill="hold">
                                          <p:stCondLst>
                                            <p:cond delay="140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4" dur="700" fill="hold">
                                          <p:stCondLst>
                                            <p:cond delay="210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5" dur="700" fill="hold">
                                          <p:stCondLst>
                                            <p:cond delay="280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6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7" dur="3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3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9" fill="hold">
                            <p:stCondLst>
                              <p:cond delay="3500"/>
                            </p:stCondLst>
                            <p:childTnLst>
                              <p:par>
                                <p:cTn id="170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1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173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4" fill="hold">
                      <p:stCondLst>
                        <p:cond delay="0"/>
                      </p:stCondLst>
                      <p:childTnLst>
                        <p:par>
                          <p:cTn id="175" fill="hold">
                            <p:stCondLst>
                              <p:cond delay="0"/>
                            </p:stCondLst>
                            <p:childTnLst>
                              <p:par>
                                <p:cTn id="17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8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9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80" dur="3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1" dur="700" fill="hold">
                                          <p:stCondLst>
                                            <p:cond delay="70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82" dur="700" fill="hold">
                                          <p:stCondLst>
                                            <p:cond delay="140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3" dur="700" fill="hold">
                                          <p:stCondLst>
                                            <p:cond delay="210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84" dur="700" fill="hold">
                                          <p:stCondLst>
                                            <p:cond delay="280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8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6" dur="3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3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8" fill="hold">
                            <p:stCondLst>
                              <p:cond delay="3500"/>
                            </p:stCondLst>
                            <p:childTnLst>
                              <p:par>
                                <p:cTn id="18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0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192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3" fill="hold">
                      <p:stCondLst>
                        <p:cond delay="0"/>
                      </p:stCondLst>
                      <p:childTnLst>
                        <p:par>
                          <p:cTn id="194" fill="hold">
                            <p:stCondLst>
                              <p:cond delay="0"/>
                            </p:stCondLst>
                            <p:childTnLst>
                              <p:par>
                                <p:cTn id="19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8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99" dur="3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00" dur="700" fill="hold">
                                          <p:stCondLst>
                                            <p:cond delay="70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01" dur="700" fill="hold">
                                          <p:stCondLst>
                                            <p:cond delay="140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02" dur="700" fill="hold">
                                          <p:stCondLst>
                                            <p:cond delay="210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03" dur="700" fill="hold">
                                          <p:stCondLst>
                                            <p:cond delay="280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0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5" dur="3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3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7" fill="hold">
                            <p:stCondLst>
                              <p:cond delay="3500"/>
                            </p:stCondLst>
                            <p:childTnLst>
                              <p:par>
                                <p:cTn id="20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211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2" fill="hold">
                      <p:stCondLst>
                        <p:cond delay="0"/>
                      </p:stCondLst>
                      <p:childTnLst>
                        <p:par>
                          <p:cTn id="213" fill="hold">
                            <p:stCondLst>
                              <p:cond delay="0"/>
                            </p:stCondLst>
                            <p:childTnLst>
                              <p:par>
                                <p:cTn id="2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6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7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18" dur="3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9" dur="700" fill="hold">
                                          <p:stCondLst>
                                            <p:cond delay="70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20" dur="700" fill="hold">
                                          <p:stCondLst>
                                            <p:cond delay="140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21" dur="700" fill="hold">
                                          <p:stCondLst>
                                            <p:cond delay="210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2" dur="700" fill="hold">
                                          <p:stCondLst>
                                            <p:cond delay="280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2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4" dur="3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5" dur="1" fill="hold">
                                          <p:stCondLst>
                                            <p:cond delay="3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6" fill="hold">
                            <p:stCondLst>
                              <p:cond delay="3500"/>
                            </p:stCondLst>
                            <p:childTnLst>
                              <p:par>
                                <p:cTn id="227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8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4C03E7E8-D82F-4FE5-9EBD-C439067D6E9A}"/>
</file>

<file path=customXml/itemProps2.xml><?xml version="1.0" encoding="utf-8"?>
<ds:datastoreItem xmlns:ds="http://schemas.openxmlformats.org/officeDocument/2006/customXml" ds:itemID="{FC5651E6-800E-4B4D-B7EE-B925AA2E42BD}"/>
</file>

<file path=customXml/itemProps3.xml><?xml version="1.0" encoding="utf-8"?>
<ds:datastoreItem xmlns:ds="http://schemas.openxmlformats.org/officeDocument/2006/customXml" ds:itemID="{7F673B06-68DC-4D07-A1BA-168CAB9066F9}"/>
</file>

<file path=docProps/app.xml><?xml version="1.0" encoding="utf-8"?>
<Properties xmlns="http://schemas.openxmlformats.org/officeDocument/2006/extended-properties" xmlns:vt="http://schemas.openxmlformats.org/officeDocument/2006/docPropsVTypes">
  <TotalTime>89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Aptos</vt:lpstr>
      <vt:lpstr>Aptos Display</vt:lpstr>
      <vt:lpstr>Arial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Администратор</dc:creator>
  <cp:lastModifiedBy>Администратор</cp:lastModifiedBy>
  <cp:revision>2</cp:revision>
  <dcterms:created xsi:type="dcterms:W3CDTF">2025-01-13T11:24:04Z</dcterms:created>
  <dcterms:modified xsi:type="dcterms:W3CDTF">2025-01-13T12:53:04Z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