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18742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1132" y="4555181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290" y="5887073"/>
              <a:ext cx="83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36119" y="4645916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44217" y="587896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И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09687" y="4776734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4718" y="4555182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2260" y="4679796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67166" y="4658201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1565" y="4656002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63123" y="4703588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75295" y="4558622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00574" y="4767591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01960" y="4785878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59006" y="4546316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46128" y="462525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276" y="4710544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31412" y="2040280"/>
            <a:ext cx="2973418" cy="4109896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06062" y="475028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46879" y="4504082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8216" y="47086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7916" y="464661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498822" y="4758526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86724" y="452787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8216" y="4700687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ВАН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70035" y="4647017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1948437"/>
            <a:ext cx="2441192" cy="2441192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2346" y="4756316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67880" y="452995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95082" y="5835477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707" y="4701504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265" y="5814440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3859" y="463221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7" y="1746406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643" y="1731542"/>
            <a:ext cx="3013577" cy="30135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6546" y="2800350"/>
            <a:ext cx="27336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2024-11-29T17:58:30Z</dcterms:created>
  <dcterms:modified xsi:type="dcterms:W3CDTF">2024-12-03T08:57:56Z</dcterms:modified>
</cp:coreProperties>
</file>