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microsoft.com/office/2007/relationships/hdphoto" Target="../media/hdphoto4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5.wdp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93825" y="3735070"/>
            <a:ext cx="2238375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Администратор</cp:lastModifiedBy>
  <cp:revision>64</cp:revision>
  <dcterms:created xsi:type="dcterms:W3CDTF">2023-04-22T11:00:00Z</dcterms:created>
  <dcterms:modified xsi:type="dcterms:W3CDTF">2024-10-29T10:02:57Z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