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196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666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781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686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70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357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779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527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848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87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2830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20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9143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971" y="4175374"/>
            <a:ext cx="1511735" cy="1700702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2" t="2692" r="20096"/>
          <a:stretch/>
        </p:blipFill>
        <p:spPr>
          <a:xfrm>
            <a:off x="2248147" y="1693999"/>
            <a:ext cx="2173304" cy="3816078"/>
          </a:xfrm>
          <a:prstGeom prst="rect">
            <a:avLst/>
          </a:prstGeom>
          <a:effectLst>
            <a:glow rad="215900">
              <a:schemeClr val="bg1"/>
            </a:glow>
          </a:effectLst>
          <a:scene3d>
            <a:camera prst="orthographicFront">
              <a:rot lat="0" lon="60000" rev="0"/>
            </a:camera>
            <a:lightRig rig="threePt" dir="t"/>
          </a:scene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63255" y="4193047"/>
            <a:ext cx="1460800" cy="1643400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655" y="3836993"/>
            <a:ext cx="2686802" cy="2462724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160" y="994396"/>
            <a:ext cx="2085281" cy="208528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290" y="6099106"/>
            <a:ext cx="682238" cy="69071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6" y="512979"/>
            <a:ext cx="2423812" cy="24238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" t="7762" r="4940" b="10528"/>
          <a:stretch/>
        </p:blipFill>
        <p:spPr>
          <a:xfrm flipH="1">
            <a:off x="7786881" y="4165836"/>
            <a:ext cx="3801179" cy="256836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1" r="14005"/>
          <a:stretch/>
        </p:blipFill>
        <p:spPr>
          <a:xfrm>
            <a:off x="2208955" y="5024380"/>
            <a:ext cx="1427967" cy="187117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14866">
            <a:off x="9548825" y="4619624"/>
            <a:ext cx="657332" cy="657332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2941" flipH="1">
            <a:off x="7240835" y="5656976"/>
            <a:ext cx="1132682" cy="1132682"/>
          </a:xfrm>
          <a:prstGeom prst="rect">
            <a:avLst/>
          </a:prstGeom>
          <a:effectLst>
            <a:glow rad="152400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9629">
            <a:off x="5330978" y="5124356"/>
            <a:ext cx="952014" cy="88516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245" y="1569475"/>
            <a:ext cx="1608922" cy="160892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 descr="Изображение выглядит как шлем, одежда, головной убор, Средства индивидуальной защиты&#10;&#10;Автоматически созданное описание">
            <a:extLst>
              <a:ext uri="{FF2B5EF4-FFF2-40B4-BE49-F238E27FC236}">
                <a16:creationId xmlns:a16="http://schemas.microsoft.com/office/drawing/2014/main" id="{04A981A8-2131-8AA1-2700-1DD90C4C9A9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089" y="772101"/>
            <a:ext cx="899558" cy="89955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1CCA5E4-BA48-AA06-7C59-B8AB18B2EB3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957" y="2549921"/>
            <a:ext cx="705836" cy="71256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0" name="Рисунок 29" descr="Изображение выглядит как млекопитающее, игрушка, Фигурка животног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ECDE9A0-9D43-AE60-E2C5-A27137C5448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185" y="4037595"/>
            <a:ext cx="1136078" cy="113607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3" name="Рисунок 32" descr="Изображение выглядит как Кухонная утварь, миска, еда, ложка&#10;&#10;Автоматически созданное описание">
            <a:extLst>
              <a:ext uri="{FF2B5EF4-FFF2-40B4-BE49-F238E27FC236}">
                <a16:creationId xmlns:a16="http://schemas.microsoft.com/office/drawing/2014/main" id="{113BB610-4A61-63D3-78FB-6C94ECBCA6A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490" y="4217127"/>
            <a:ext cx="1134270" cy="113427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5" name="Рисунок 34" descr="Изображение выглядит как пить, чай, Сосуды для напитков, Предметы сервировки&#10;&#10;Автоматически созданное описание">
            <a:extLst>
              <a:ext uri="{FF2B5EF4-FFF2-40B4-BE49-F238E27FC236}">
                <a16:creationId xmlns:a16="http://schemas.microsoft.com/office/drawing/2014/main" id="{365842D2-2174-8A8B-E6FC-95B80CC549E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219" y="3803551"/>
            <a:ext cx="897428" cy="89742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2" t="2691" r="20096" b="42651"/>
          <a:stretch/>
        </p:blipFill>
        <p:spPr>
          <a:xfrm>
            <a:off x="2248147" y="1693998"/>
            <a:ext cx="2173304" cy="2143485"/>
          </a:xfrm>
          <a:prstGeom prst="rect">
            <a:avLst/>
          </a:prstGeom>
          <a:effectLst>
            <a:glow>
              <a:schemeClr val="bg1">
                <a:alpha val="0"/>
              </a:schemeClr>
            </a:glow>
            <a:reflection endPos="0" dist="50800" dir="5400000" sy="-100000" algn="bl" rotWithShape="0"/>
            <a:softEdge rad="787400"/>
          </a:effectLst>
          <a:scene3d>
            <a:camera prst="orthographicFront">
              <a:rot lat="0" lon="60000" rev="0"/>
            </a:camera>
            <a:lightRig rig="threePt" dir="t"/>
          </a:scene3d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1" r="14005"/>
          <a:stretch/>
        </p:blipFill>
        <p:spPr>
          <a:xfrm>
            <a:off x="2203942" y="4697350"/>
            <a:ext cx="1691877" cy="2216990"/>
          </a:xfrm>
          <a:prstGeom prst="rect">
            <a:avLst/>
          </a:prstGeom>
        </p:spPr>
      </p:pic>
      <p:pic>
        <p:nvPicPr>
          <p:cNvPr id="83" name="Picture 82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-106288" y="4252265"/>
            <a:ext cx="235267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23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11111E-6 L -0.01276 0.463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" y="2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22222E-6 L -0.57565 0.1652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89" y="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-0.38841 -0.0347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27" y="-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0.24674 0.0666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4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-0.41901 0.5222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51" y="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6 L -0.35625 0.1944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2" y="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59259E-6 L -0.23633 0.23889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23" y="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-0.11836 0.2166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4" y="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-0.23777 0.6960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88" y="3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16</cp:revision>
  <dcterms:created xsi:type="dcterms:W3CDTF">2024-08-15T14:11:46Z</dcterms:created>
  <dcterms:modified xsi:type="dcterms:W3CDTF">2024-11-20T09:11:14Z</dcterms:modified>
</cp:coreProperties>
</file>