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0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76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360" y="566006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31" y="271642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442" y="5654722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276897" y="837239"/>
            <a:ext cx="3893986" cy="23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4371133" y="803791"/>
            <a:ext cx="3958161" cy="24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970" r="21507" b="7307"/>
          <a:stretch/>
        </p:blipFill>
        <p:spPr>
          <a:xfrm>
            <a:off x="8502994" y="758711"/>
            <a:ext cx="3606860" cy="2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 b="3078"/>
          <a:stretch/>
        </p:blipFill>
        <p:spPr>
          <a:xfrm>
            <a:off x="253087" y="3740003"/>
            <a:ext cx="3893986" cy="24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1" y="3779446"/>
            <a:ext cx="4141267" cy="252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"/>
            <a:ext cx="766598" cy="713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2388040"/>
            <a:ext cx="4083758" cy="408375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777" y="3822815"/>
            <a:ext cx="28479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898B13-3F1C-4F4C-9C87-9D95E4211501}"/>
</file>

<file path=customXml/itemProps2.xml><?xml version="1.0" encoding="utf-8"?>
<ds:datastoreItem xmlns:ds="http://schemas.openxmlformats.org/officeDocument/2006/customXml" ds:itemID="{89E9A7BF-E3D4-4712-871B-E1E15F943B56}"/>
</file>

<file path=customXml/itemProps3.xml><?xml version="1.0" encoding="utf-8"?>
<ds:datastoreItem xmlns:ds="http://schemas.openxmlformats.org/officeDocument/2006/customXml" ds:itemID="{A27D3D43-947D-4865-9DE7-14E0F1F23A09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7</cp:revision>
  <dcterms:created xsi:type="dcterms:W3CDTF">2024-12-17T20:38:33Z</dcterms:created>
  <dcterms:modified xsi:type="dcterms:W3CDTF">2024-12-25T22:51:46Z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