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950" y="-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audio" Target="../media/audio1.wav"/><Relationship Id="rId3" Type="http://schemas.microsoft.com/office/2007/relationships/media" Target="../media/audio1.wav"/><Relationship Id="rId4" Type="http://schemas.openxmlformats.org/officeDocument/2006/relationships/image" Target="../media/image2.png"/><Relationship Id="rId5" Type="http://schemas.openxmlformats.org/officeDocument/2006/relationships/audio" Target="../media/audio2.wav"/><Relationship Id="rId6" Type="http://schemas.microsoft.com/office/2007/relationships/media" Target="../media/audio2.wav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tags" Target="../tags/tag1.xml"/><Relationship Id="rId16" Type="http://schemas.openxmlformats.org/officeDocument/2006/relationships/image" Target="../media/image11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80" name="Picture 3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3" name="Picture 35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4" name="Picture 3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5" name="Picture 3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839" y="0"/>
            <a:ext cx="1061048" cy="98658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4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2086" name="Picture 20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845" y="3001010"/>
            <a:ext cx="227647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3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4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5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2024-04-24T07:41:00Z</dcterms:created>
  <dcterms:modified xsi:type="dcterms:W3CDTF">2024-06-19T14:58:58Z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</Properties>
</file>