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microsoft.com/office/2007/relationships/hdphoto" Target="../media/image85.wdp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microsoft.com/office/2007/relationships/hdphoto" Target="../media/image92.wdp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1.xml"/><Relationship Id="rId9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628" name="Picture 22627" descr="image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61162" y="3247494"/>
            <a:ext cx="3362325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