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46" b="46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30" b="30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311005" y="1501869"/>
            <a:ext cx="1604588" cy="1604340"/>
            <a:chOff x="11673885" y="2378580"/>
            <a:chExt cx="1604588" cy="160434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11673885" y="237858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11915875" y="2582469"/>
              <a:ext cx="1120608" cy="112060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8357599" y="4226910"/>
            <a:ext cx="703924" cy="703815"/>
            <a:chOff x="9300477" y="4278493"/>
            <a:chExt cx="703924" cy="70381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300477" y="4278493"/>
              <a:ext cx="703924" cy="703815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9389346" y="4379859"/>
              <a:ext cx="490159" cy="490159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710" y="4201160"/>
            <a:ext cx="22669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03294 3.7037E-7 0.06002 0.02708 0.06002 0.05995 C 0.06002 0.09907 0.02995 0.11296 0.01198 0.11898 L -0.01198 0.125 C -0.02995 0.13102 -0.06003 0.14606 -0.06003 0.19005 C -0.06003 0.21806 -0.03294 0.25 1.66667E-6 0.25 C 0.03294 0.25 0.06002 0.21806 0.06002 0.19005 C 0.06002 0.14606 0.02995 0.13102 0.01198 0.125 L -0.01198 0.11898 C -0.02995 0.11296 -0.06003 0.09907 -0.06003 0.05995 C -0.06003 0.02708 -0.03294 3.7037E-7 1.66667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F562AA-6CDD-400C-82EE-E412DAF469C7}"/>
</file>

<file path=customXml/itemProps2.xml><?xml version="1.0" encoding="utf-8"?>
<ds:datastoreItem xmlns:ds="http://schemas.openxmlformats.org/officeDocument/2006/customXml" ds:itemID="{5159274F-5F47-488F-9263-A005F5FFCFE6}"/>
</file>

<file path=customXml/itemProps3.xml><?xml version="1.0" encoding="utf-8"?>
<ds:datastoreItem xmlns:ds="http://schemas.openxmlformats.org/officeDocument/2006/customXml" ds:itemID="{D4CE4912-7319-4E76-9910-7E535F5FFD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2024-05-07T09:39:00Z</dcterms:created>
  <dcterms:modified xsi:type="dcterms:W3CDTF">2025-04-09T15:37:35Z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