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49174-1D22-4D2D-BDA9-6113839F099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E50C-0B7B-44D0-ABED-B605DD5148F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38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ворота, кобра, инжир, бобер, рация, рогатка, ромб, розетка, динозавр, фотограф.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23A3F-F095-0E2C-14DB-56CC1D6DC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3F436E-F553-580D-E3E0-59E8AE6F7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C0991-790A-3A9F-7CA5-60BE0167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0C248-8A73-A63A-3C66-4D45CF02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89100-03B9-23FC-27E2-45C47C3B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56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82A10-D22B-353F-20C9-10339D09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65CFFC-7694-5004-E571-17EAA060B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BD5A4-174F-04B2-F890-CB3A78A6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27E74-5EDD-FD6B-98DE-6A520611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46962-4DFE-6BC1-6BAC-5DA756AC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096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21AC07-8779-D533-3DB7-EF92CE506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D3A8BB-F29A-530B-DD73-7D82538FB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26836-91F5-3873-6153-60B6A8F0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9124E-EFD1-9496-C8B7-C25E3C80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829CA-A897-7280-7379-C57928C8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802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2071-B929-9497-B3C5-1EC6993F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4083E-64C8-EC7D-FE99-91C9F445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D2922-0FD3-DC10-4D69-E4271060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97D2D-FAD7-A551-6910-62C47E66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1DB2E-63E1-889E-B226-58DCE123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9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F7A7D-C677-B474-A029-29E89AFF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E5391-2E1D-FEFA-419F-9F94F561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F797C-44D8-5ED2-0B67-DCB68A47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F58B0-47FE-B88D-0B7C-019F4FE6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74DAA-E5B5-55BC-B93C-B5E0A41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865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369CC-F8EB-92F3-D342-15D4D799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29028-C090-7EB8-6ED9-D7C7CB178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899FC9-5E2E-CBEF-E039-78BF5DF1B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44C160-50B3-7554-B6C7-09EFE55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3E2E0-814D-82BC-1CD5-3C3A5CEC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F9F99E-76A8-CBDD-0B13-8490FC2C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3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FEB91-23D3-72B9-D177-492386F1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9993C-6E3B-1FA9-388A-5D5A78A6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3E92E-4823-F6CA-81F8-DB3826319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1FA0CB-34FF-B3D4-2CBF-5C0BED9B7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0BF3B0-726C-E5B0-2BC6-7D212D61B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20969-9E22-8CA8-4D71-B0F36949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D6E03A-5821-8CC4-047D-3876F3C1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FC669C-5193-53A9-1E5E-6645D9AA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8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5670-8C59-9CFB-C877-B65DB243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6DF67A-60D2-0DCF-43D6-90B995AE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116222-F875-BCC3-41C5-9E1A6413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6F217F-33E8-B6DC-C68D-C63167AB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335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2C96C3-3D62-09C3-9C49-407D92FC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CCB267-244B-3B8F-C076-44FD50EF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1682A-FAEB-A81D-71D0-84D1C365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998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618F7-F8F8-FF5C-879B-77206EEE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350CD-6817-B562-30C0-8745204FA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CA5B84-3799-348A-FF3B-381C5257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77166-B683-20B1-614D-A6B767CB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8C177-9702-8599-9167-60151435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C1C04B-1725-4D5C-B9C3-76866E68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82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B8D16-4BB8-EE08-9120-479FA318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76C3DC-A270-FA8B-3CE9-4590816A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F06550-DD9F-0956-C4EC-EAE9291F2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6E762A-7F10-DCA9-15CE-2C3E158D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6CE6E-D263-5DA7-E2C8-50401A98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E2E03-6A68-20C0-5762-4A9275C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9591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F1E97-320D-8820-838A-6DBD6327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978A9C-16D7-E31E-BC3B-319113A31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56EEC-9B85-6A86-D145-471354FD8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A454D-6D17-2056-A7F8-000966C8A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59F3D-7DA6-486B-2616-05BA6560B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84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7698D93-F68C-F575-DCB3-5AEFD997D6D9}"/>
              </a:ext>
            </a:extLst>
          </p:cNvPr>
          <p:cNvGrpSpPr/>
          <p:nvPr/>
        </p:nvGrpSpPr>
        <p:grpSpPr>
          <a:xfrm>
            <a:off x="10280439" y="4882890"/>
            <a:ext cx="1485605" cy="1460434"/>
            <a:chOff x="10280439" y="4882890"/>
            <a:chExt cx="1485605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 descr="Изображение выглядит как мультфильм, иллюстрация, зарисо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4039E832-4A3D-82BD-0B14-F113F3B6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687" y="4913033"/>
              <a:ext cx="1321357" cy="1321357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853A60A-D949-14B3-C6B7-4B2D5581951F}"/>
              </a:ext>
            </a:extLst>
          </p:cNvPr>
          <p:cNvGrpSpPr/>
          <p:nvPr/>
        </p:nvGrpSpPr>
        <p:grpSpPr>
          <a:xfrm>
            <a:off x="8584688" y="2983193"/>
            <a:ext cx="1460434" cy="1472566"/>
            <a:chOff x="8584688" y="2983193"/>
            <a:chExt cx="1460434" cy="147256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млекопитающее, рыло&#10;&#10;Автоматически созданное описание">
              <a:extLst>
                <a:ext uri="{FF2B5EF4-FFF2-40B4-BE49-F238E27FC236}">
                  <a16:creationId xmlns:a16="http://schemas.microsoft.com/office/drawing/2014/main" id="{E6A26D88-0607-7D59-82CB-B88202471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919" y="2983193"/>
              <a:ext cx="1326427" cy="1326427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3D3D0F79-5919-D65F-060E-CFADE1C613C3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Изображение выглядит как динозавр, мультфильм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C32F700-1AAF-7AF5-4FF9-48AE093D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194" y="4963668"/>
              <a:ext cx="1331051" cy="1331051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B2440C4A-1798-DA35-3FB2-121E1F9F2918}"/>
              </a:ext>
            </a:extLst>
          </p:cNvPr>
          <p:cNvGrpSpPr/>
          <p:nvPr/>
        </p:nvGrpSpPr>
        <p:grpSpPr>
          <a:xfrm>
            <a:off x="6905635" y="4882890"/>
            <a:ext cx="1513721" cy="1466653"/>
            <a:chOff x="6905635" y="4882890"/>
            <a:chExt cx="1513721" cy="1466653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Изображение выглядит как Электрические вилки и розе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207AB86C-7B23-311F-C618-8EE13F6A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16" y="4893103"/>
              <a:ext cx="1456440" cy="1456440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8682690-0AA2-3AAA-5EB8-0CC27ED2F37B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Изображение выглядит как треугольник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546C4FE9-2B4D-90B7-6EAC-74CA12B2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490" y="4954757"/>
              <a:ext cx="1316699" cy="131669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788745D1-388B-5BDD-BD31-BF338D782CEC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Изображение выглядит как термометр, желтый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AB4B0596-07B1-060F-B519-34A91930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5130" y="3012338"/>
              <a:ext cx="1331051" cy="1331051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4696FAB1-27DD-F675-C738-44A45883694C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6" name="Рисунок 7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64A908D-9777-EF2B-DE7C-2447AD3C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340" y="5050381"/>
              <a:ext cx="1185317" cy="118531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09FBAD6-649E-5756-007F-655EB8D38540}"/>
              </a:ext>
            </a:extLst>
          </p:cNvPr>
          <p:cNvGrpSpPr/>
          <p:nvPr/>
        </p:nvGrpSpPr>
        <p:grpSpPr>
          <a:xfrm>
            <a:off x="6907525" y="2933082"/>
            <a:ext cx="1488044" cy="1520810"/>
            <a:chOff x="6907525" y="2933082"/>
            <a:chExt cx="1488044" cy="1520810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C556059-43A2-2C63-AF33-A8D8A5A5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129" y="2933082"/>
              <a:ext cx="1456440" cy="145644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9D5E9B05-BAFA-7A21-5A28-F7C6B9C3ED3C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млекопитающее, рептилия, змея, Чешуйчатые&#10;&#10;Автоматически созданное описание">
              <a:extLst>
                <a:ext uri="{FF2B5EF4-FFF2-40B4-BE49-F238E27FC236}">
                  <a16:creationId xmlns:a16="http://schemas.microsoft.com/office/drawing/2014/main" id="{211D5C06-EB89-524B-4F7A-E8FA6EF0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760" y="3052829"/>
              <a:ext cx="1294792" cy="1294792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497384-91E8-7A5B-254F-C5CA54F5831A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птиц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7CBABAB-A2A9-3ECE-4C73-8AD1B111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829" y="3174218"/>
              <a:ext cx="1135402" cy="1135402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6511" y="2419021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27717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B11DC8-DD1A-4CEC-87FE-E2DCAAE5DD8B}"/>
</file>

<file path=customXml/itemProps2.xml><?xml version="1.0" encoding="utf-8"?>
<ds:datastoreItem xmlns:ds="http://schemas.openxmlformats.org/officeDocument/2006/customXml" ds:itemID="{B3D2C5D4-A1B8-4AAF-AF52-651E4B159B41}"/>
</file>

<file path=customXml/itemProps3.xml><?xml version="1.0" encoding="utf-8"?>
<ds:datastoreItem xmlns:ds="http://schemas.openxmlformats.org/officeDocument/2006/customXml" ds:itemID="{91D91E72-00D6-424E-93FB-94B8FBE7C88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2025-01-17T09:48:28Z</dcterms:created>
  <dcterms:modified xsi:type="dcterms:W3CDTF">2025-01-17T09:48:58Z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