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артин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2313" y="2339279"/>
            <a:ext cx="1579477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151" y="116366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950745" y="4721520"/>
            <a:ext cx="1074017" cy="107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063582" y="4721520"/>
            <a:ext cx="1074016" cy="1060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332313" y="4759628"/>
            <a:ext cx="1413852" cy="1413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57823" y="2410480"/>
            <a:ext cx="1439013" cy="1439013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71690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1583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60288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1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41373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7EE712-1778-C149-7423-4AD42245FE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4393" y="2435847"/>
            <a:ext cx="1321193" cy="132119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7B7608CE-5AF7-CF61-9DD8-39D12DA3EF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0833" y="4759628"/>
            <a:ext cx="1278597" cy="127859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CCA23D0-9E1C-5558-E06E-051575DAF3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0664" y="4689452"/>
            <a:ext cx="1309733" cy="1339985"/>
          </a:xfrm>
          <a:prstGeom prst="rect">
            <a:avLst/>
          </a:prstGeom>
        </p:spPr>
      </p:pic>
      <p:pic>
        <p:nvPicPr>
          <p:cNvPr id="4101" name="Picture 410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13351" y="2982438"/>
            <a:ext cx="32480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2024-05-15T09:27:00Z</dcterms:created>
  <dcterms:modified xsi:type="dcterms:W3CDTF">2024-11-22T10:45:23Z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3732B14B94B14091BACF8CAB192A16D6_12</vt:lpwstr>
  </property>
  <property fmtid="{D5CDD505-2E9C-101B-9397-08002B2CF9AE}" pid="3" name="KSOProductBuildVer">
    <vt:lpwstr>1033-12.2.0.17119</vt:lpwstr>
  </property>
</Properties>
</file>