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95325" y="533400"/>
            <a:ext cx="7448550" cy="571500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9" y="2504481"/>
            <a:ext cx="3647482" cy="36474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5325" y="589002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Музикант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співає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367023" y="1013936"/>
            <a:ext cx="2400895" cy="1595890"/>
            <a:chOff x="5367023" y="1013936"/>
            <a:chExt cx="2400895" cy="1595890"/>
          </a:xfrm>
        </p:grpSpPr>
        <p:sp>
          <p:nvSpPr>
            <p:cNvPr id="11" name="Пузырек для мыслей: облако 10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4550" y="1096936"/>
              <a:ext cx="1238531" cy="1238531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638800" y="3061811"/>
            <a:ext cx="2400895" cy="1595890"/>
            <a:chOff x="5638800" y="3061811"/>
            <a:chExt cx="2400895" cy="1595890"/>
          </a:xfrm>
        </p:grpSpPr>
        <p:sp>
          <p:nvSpPr>
            <p:cNvPr id="12" name="Пузырек для мыслей: облако 11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587" y="3214451"/>
              <a:ext cx="1290609" cy="129060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13504" y="1096936"/>
            <a:ext cx="2400895" cy="1595890"/>
            <a:chOff x="1013504" y="1096936"/>
            <a:chExt cx="2400895" cy="1595890"/>
          </a:xfrm>
        </p:grpSpPr>
        <p:sp>
          <p:nvSpPr>
            <p:cNvPr id="13" name="Пузырек для мыслей: облако 12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601" y="1185713"/>
              <a:ext cx="1418335" cy="1418335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88477" y="3128486"/>
            <a:ext cx="2400895" cy="1595890"/>
            <a:chOff x="788477" y="3128486"/>
            <a:chExt cx="2400895" cy="1595890"/>
          </a:xfrm>
        </p:grpSpPr>
        <p:sp>
          <p:nvSpPr>
            <p:cNvPr id="14" name="Пузырек для мыслей: облако 13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711" y="3214451"/>
              <a:ext cx="1420274" cy="1351045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4575" y="2275287"/>
            <a:ext cx="3876676" cy="38766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78033" y="590292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Даша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мріє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367023" y="1013936"/>
            <a:ext cx="2400895" cy="1595890"/>
            <a:chOff x="5367023" y="1013936"/>
            <a:chExt cx="2400895" cy="1595890"/>
          </a:xfrm>
        </p:grpSpPr>
        <p:sp>
          <p:nvSpPr>
            <p:cNvPr id="30" name="Пузырек для мыслей: облако 29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48204" y="1143373"/>
              <a:ext cx="1238531" cy="1238531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5638800" y="3061811"/>
            <a:ext cx="2400895" cy="1595890"/>
            <a:chOff x="5638800" y="3061811"/>
            <a:chExt cx="2400895" cy="1595890"/>
          </a:xfrm>
        </p:grpSpPr>
        <p:sp>
          <p:nvSpPr>
            <p:cNvPr id="33" name="Пузырек для мыслей: облако 32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70770" y="3142872"/>
              <a:ext cx="1290609" cy="1290609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013504" y="1096936"/>
            <a:ext cx="2400895" cy="1595890"/>
            <a:chOff x="1013504" y="1096936"/>
            <a:chExt cx="2400895" cy="1595890"/>
          </a:xfrm>
        </p:grpSpPr>
        <p:sp>
          <p:nvSpPr>
            <p:cNvPr id="36" name="Пузырек для мыслей: облако 35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01632" y="1294775"/>
              <a:ext cx="1224111" cy="1224111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788477" y="3128486"/>
            <a:ext cx="2400895" cy="1595890"/>
            <a:chOff x="788477" y="3128486"/>
            <a:chExt cx="2400895" cy="1595890"/>
          </a:xfrm>
        </p:grpSpPr>
        <p:sp>
          <p:nvSpPr>
            <p:cNvPr id="39" name="Пузырек для мыслей: облако 38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40325" y="3214451"/>
              <a:ext cx="1351045" cy="1351045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1893572"/>
            <a:ext cx="4389477" cy="438947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64285" y="594624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Бабуся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читає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5358058" y="992984"/>
            <a:ext cx="2400895" cy="1595890"/>
            <a:chOff x="5367023" y="1013936"/>
            <a:chExt cx="2400895" cy="1595890"/>
          </a:xfrm>
        </p:grpSpPr>
        <p:sp>
          <p:nvSpPr>
            <p:cNvPr id="44" name="Пузырек для мыслей: облако 43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48204" y="1143373"/>
              <a:ext cx="1238531" cy="123853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5629835" y="3040859"/>
            <a:ext cx="2400895" cy="1595890"/>
            <a:chOff x="5638800" y="3061811"/>
            <a:chExt cx="2400895" cy="1595890"/>
          </a:xfrm>
        </p:grpSpPr>
        <p:sp>
          <p:nvSpPr>
            <p:cNvPr id="47" name="Пузырек для мыслей: облако 46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66709" y="3226226"/>
              <a:ext cx="1290609" cy="1290609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1004539" y="1075984"/>
            <a:ext cx="2400895" cy="1595890"/>
            <a:chOff x="1013504" y="1096936"/>
            <a:chExt cx="2400895" cy="1595890"/>
          </a:xfrm>
        </p:grpSpPr>
        <p:sp>
          <p:nvSpPr>
            <p:cNvPr id="50" name="Пузырек для мыслей: облако 49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504520" y="1197663"/>
              <a:ext cx="1418335" cy="1418335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79512" y="3107534"/>
            <a:ext cx="2400895" cy="1595890"/>
            <a:chOff x="788477" y="3128486"/>
            <a:chExt cx="2400895" cy="1595890"/>
          </a:xfrm>
        </p:grpSpPr>
        <p:sp>
          <p:nvSpPr>
            <p:cNvPr id="53" name="Пузырек для мыслей: облако 52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13401" y="3226226"/>
              <a:ext cx="1351045" cy="1351045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6417" y="1627327"/>
            <a:ext cx="4603865" cy="460386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92150" y="583029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Мама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дбає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5358058" y="1006253"/>
            <a:ext cx="2400895" cy="1595890"/>
            <a:chOff x="5367023" y="1013936"/>
            <a:chExt cx="2400895" cy="1595890"/>
          </a:xfrm>
        </p:grpSpPr>
        <p:sp>
          <p:nvSpPr>
            <p:cNvPr id="58" name="Пузырек для мыслей: облако 57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03097" y="1192615"/>
              <a:ext cx="1045185" cy="1238531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5629835" y="3054128"/>
            <a:ext cx="2400895" cy="1595890"/>
            <a:chOff x="5638800" y="3061811"/>
            <a:chExt cx="2400895" cy="1595890"/>
          </a:xfrm>
        </p:grpSpPr>
        <p:sp>
          <p:nvSpPr>
            <p:cNvPr id="61" name="Пузырек для мыслей: облако 60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02120" y="3286502"/>
              <a:ext cx="818127" cy="1186348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1004539" y="1089253"/>
            <a:ext cx="2400895" cy="1595890"/>
            <a:chOff x="1013504" y="1096936"/>
            <a:chExt cx="2400895" cy="1595890"/>
          </a:xfrm>
        </p:grpSpPr>
        <p:sp>
          <p:nvSpPr>
            <p:cNvPr id="64" name="Пузырек для мыслей: облако 63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93647" y="1175587"/>
              <a:ext cx="970799" cy="1343299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79512" y="3120803"/>
            <a:ext cx="2400895" cy="1595890"/>
            <a:chOff x="788477" y="3128486"/>
            <a:chExt cx="2400895" cy="1595890"/>
          </a:xfrm>
        </p:grpSpPr>
        <p:sp>
          <p:nvSpPr>
            <p:cNvPr id="67" name="Пузырек для мыслей: облако 66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13401" y="3337993"/>
              <a:ext cx="1351045" cy="1351045"/>
            </a:xfrm>
            <a:prstGeom prst="rect">
              <a:avLst/>
            </a:prstGeom>
          </p:spPr>
        </p:pic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8786" y="2455186"/>
            <a:ext cx="3647482" cy="364748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846993" y="591243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Кухар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забув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5342831" y="992984"/>
            <a:ext cx="2400895" cy="1595890"/>
            <a:chOff x="5367023" y="1013936"/>
            <a:chExt cx="2400895" cy="1595890"/>
          </a:xfrm>
        </p:grpSpPr>
        <p:sp>
          <p:nvSpPr>
            <p:cNvPr id="72" name="Пузырек для мыслей: облако 71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34076" y="1120267"/>
              <a:ext cx="1310880" cy="1310880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5614608" y="3040859"/>
            <a:ext cx="2400895" cy="1595890"/>
            <a:chOff x="5638800" y="3061811"/>
            <a:chExt cx="2400895" cy="1595890"/>
          </a:xfrm>
        </p:grpSpPr>
        <p:sp>
          <p:nvSpPr>
            <p:cNvPr id="75" name="Пузырек для мыслей: облако 74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35942" y="3234372"/>
              <a:ext cx="950484" cy="129060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989312" y="1075984"/>
            <a:ext cx="2400895" cy="1595890"/>
            <a:chOff x="1013504" y="1096936"/>
            <a:chExt cx="2400895" cy="1595890"/>
          </a:xfrm>
        </p:grpSpPr>
        <p:sp>
          <p:nvSpPr>
            <p:cNvPr id="78" name="Пузырек для мыслей: облако 77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16780" y="1192615"/>
              <a:ext cx="1393815" cy="1418335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764285" y="3107534"/>
            <a:ext cx="2400895" cy="1595890"/>
            <a:chOff x="788477" y="3128486"/>
            <a:chExt cx="2400895" cy="1595890"/>
          </a:xfrm>
        </p:grpSpPr>
        <p:sp>
          <p:nvSpPr>
            <p:cNvPr id="81" name="Пузырек для мыслей: облако 80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15795" y="3218950"/>
              <a:ext cx="1351045" cy="1351045"/>
            </a:xfrm>
            <a:prstGeom prst="rect">
              <a:avLst/>
            </a:prstGeom>
          </p:spPr>
        </p:pic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17" y="2636745"/>
            <a:ext cx="4281825" cy="4315541"/>
          </a:xfrm>
          <a:prstGeom prst="rect">
            <a:avLst/>
          </a:prstGeom>
        </p:spPr>
      </p:pic>
      <p:pic>
        <p:nvPicPr>
          <p:cNvPr id="265" name="Picture 264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270902" y="2485665"/>
            <a:ext cx="3248025" cy="367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build="allAtOnce"/>
      <p:bldP spid="28" grpId="0" build="allAtOnce"/>
      <p:bldP spid="42" grpId="0" build="allAtOnce"/>
      <p:bldP spid="56" grpId="0" build="allAtOnce"/>
      <p:bldP spid="70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09AE82-0F9C-442C-A768-946FB4AFB6C5}"/>
</file>

<file path=customXml/itemProps2.xml><?xml version="1.0" encoding="utf-8"?>
<ds:datastoreItem xmlns:ds="http://schemas.openxmlformats.org/officeDocument/2006/customXml" ds:itemID="{160576C6-1EA4-422F-919C-1923B9C44213}"/>
</file>

<file path=customXml/itemProps3.xml><?xml version="1.0" encoding="utf-8"?>
<ds:datastoreItem xmlns:ds="http://schemas.openxmlformats.org/officeDocument/2006/customXml" ds:itemID="{7DDDDC7E-7B97-445C-A7FA-CE897ABAD8B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2024-05-11T19:29:00Z</dcterms:created>
  <dcterms:modified xsi:type="dcterms:W3CDTF">2024-12-25T12:18:57Z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AA54280FCC0C4C528D4BD13422A60079_12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