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571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FB9987-FF8F-4233-A40C-B9D1AF5570E0}"/>
</file>

<file path=customXml/itemProps2.xml><?xml version="1.0" encoding="utf-8"?>
<ds:datastoreItem xmlns:ds="http://schemas.openxmlformats.org/officeDocument/2006/customXml" ds:itemID="{7E044552-EE41-47DE-AB09-03F2DEE74409}"/>
</file>

<file path=customXml/itemProps3.xml><?xml version="1.0" encoding="utf-8"?>
<ds:datastoreItem xmlns:ds="http://schemas.openxmlformats.org/officeDocument/2006/customXml" ds:itemID="{88D0E871-8521-4A9E-9D60-C35F542B861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