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4A4347-DCA4-496F-9E50-98172B77740A}"/>
</file>

<file path=customXml/itemProps2.xml><?xml version="1.0" encoding="utf-8"?>
<ds:datastoreItem xmlns:ds="http://schemas.openxmlformats.org/officeDocument/2006/customXml" ds:itemID="{0629FB8B-DD9D-4CF1-A844-2912D2B55702}"/>
</file>

<file path=customXml/itemProps3.xml><?xml version="1.0" encoding="utf-8"?>
<ds:datastoreItem xmlns:ds="http://schemas.openxmlformats.org/officeDocument/2006/customXml" ds:itemID="{26A28C5A-424C-4AB9-8D20-A32137FFF6E7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