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D296C-19CC-4305-AA08-A8F87F2040A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4FD47-4BD4-4FD6-8A7B-D5195D78695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Прямоугольник: скругленные углы 9"/>
          <p:cNvSpPr/>
          <p:nvPr/>
        </p:nvSpPr>
        <p:spPr>
          <a:xfrm>
            <a:off x="4611757" y="590595"/>
            <a:ext cx="6850812" cy="5676810"/>
          </a:xfrm>
          <a:prstGeom prst="roundRect">
            <a:avLst/>
          </a:prstGeom>
          <a:solidFill>
            <a:schemeClr val="bg1">
              <a:alpha val="78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1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791195" y="1022080"/>
            <a:ext cx="1775193" cy="15583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" b="5546"/>
          <a:stretch>
            <a:fillRect/>
          </a:stretch>
        </p:blipFill>
        <p:spPr>
          <a:xfrm>
            <a:off x="5648607" y="965997"/>
            <a:ext cx="798387" cy="78132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2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13" y="902593"/>
            <a:ext cx="1356276" cy="1356276"/>
          </a:xfrm>
          <a:prstGeom prst="rect">
            <a:avLst/>
          </a:prstGeom>
        </p:spPr>
      </p:pic>
      <p:pic>
        <p:nvPicPr>
          <p:cNvPr id="24" name="3Рисунок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56238" y="1022080"/>
            <a:ext cx="1775193" cy="1558341"/>
          </a:xfrm>
          <a:prstGeom prst="rect">
            <a:avLst/>
          </a:prstGeom>
        </p:spPr>
      </p:pic>
      <p:pic>
        <p:nvPicPr>
          <p:cNvPr id="26" name="4Рисунок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854" y="902593"/>
            <a:ext cx="1356276" cy="1356276"/>
          </a:xfrm>
          <a:prstGeom prst="rect">
            <a:avLst/>
          </a:prstGeom>
        </p:spPr>
      </p:pic>
      <p:pic>
        <p:nvPicPr>
          <p:cNvPr id="28" name="5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210" y="2783076"/>
            <a:ext cx="1356276" cy="1356276"/>
          </a:xfrm>
          <a:prstGeom prst="rect">
            <a:avLst/>
          </a:prstGeom>
        </p:spPr>
      </p:pic>
      <p:pic>
        <p:nvPicPr>
          <p:cNvPr id="30" name="6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6197335" y="2902563"/>
            <a:ext cx="1775193" cy="1558341"/>
          </a:xfrm>
          <a:prstGeom prst="rect">
            <a:avLst/>
          </a:prstGeom>
        </p:spPr>
      </p:pic>
      <p:pic>
        <p:nvPicPr>
          <p:cNvPr id="32" name="7Рисунок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951" y="2783076"/>
            <a:ext cx="1356276" cy="1356276"/>
          </a:xfrm>
          <a:prstGeom prst="rect">
            <a:avLst/>
          </a:prstGeom>
        </p:spPr>
      </p:pic>
      <p:pic>
        <p:nvPicPr>
          <p:cNvPr id="39" name="8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9614007" y="2700249"/>
            <a:ext cx="1775193" cy="1558341"/>
          </a:xfrm>
          <a:prstGeom prst="rect">
            <a:avLst/>
          </a:prstGeom>
        </p:spPr>
      </p:pic>
      <p:pic>
        <p:nvPicPr>
          <p:cNvPr id="40" name="9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4814548" y="4589577"/>
            <a:ext cx="1775193" cy="1558341"/>
          </a:xfrm>
          <a:prstGeom prst="rect">
            <a:avLst/>
          </a:prstGeom>
        </p:spPr>
      </p:pic>
      <p:pic>
        <p:nvPicPr>
          <p:cNvPr id="41" name="10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466" y="4470090"/>
            <a:ext cx="1356276" cy="1356276"/>
          </a:xfrm>
          <a:prstGeom prst="rect">
            <a:avLst/>
          </a:prstGeom>
        </p:spPr>
      </p:pic>
      <p:pic>
        <p:nvPicPr>
          <p:cNvPr id="42" name="11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495834">
            <a:off x="8179591" y="4589577"/>
            <a:ext cx="1775193" cy="1558341"/>
          </a:xfrm>
          <a:prstGeom prst="rect">
            <a:avLst/>
          </a:prstGeom>
        </p:spPr>
      </p:pic>
      <p:pic>
        <p:nvPicPr>
          <p:cNvPr id="43" name="12Рисунок 4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07" y="4470090"/>
            <a:ext cx="1356276" cy="135627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8" t="3424" r="17951" b="5474"/>
          <a:stretch>
            <a:fillRect/>
          </a:stretch>
        </p:blipFill>
        <p:spPr>
          <a:xfrm>
            <a:off x="5393100" y="2650131"/>
            <a:ext cx="653846" cy="85581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424" y="5105812"/>
            <a:ext cx="744961" cy="8800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" t="3933" r="7262" b="5699"/>
          <a:stretch>
            <a:fillRect/>
          </a:stretch>
        </p:blipFill>
        <p:spPr>
          <a:xfrm>
            <a:off x="7310529" y="834987"/>
            <a:ext cx="860400" cy="8897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1" r="8179" b="10188"/>
          <a:stretch>
            <a:fillRect/>
          </a:stretch>
        </p:blipFill>
        <p:spPr>
          <a:xfrm>
            <a:off x="10525977" y="1514151"/>
            <a:ext cx="886044" cy="8186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978" y="1045780"/>
            <a:ext cx="696505" cy="7269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32" r="23421"/>
          <a:stretch>
            <a:fillRect/>
          </a:stretch>
        </p:blipFill>
        <p:spPr>
          <a:xfrm>
            <a:off x="10507595" y="2463319"/>
            <a:ext cx="812027" cy="12972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1" r="3856" b="14532"/>
          <a:stretch>
            <a:fillRect/>
          </a:stretch>
        </p:blipFill>
        <p:spPr>
          <a:xfrm>
            <a:off x="6965220" y="2640001"/>
            <a:ext cx="1145713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899" y="4548552"/>
            <a:ext cx="896137" cy="8854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644" y="3298717"/>
            <a:ext cx="645196" cy="87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71" b="11300"/>
          <a:stretch>
            <a:fillRect/>
          </a:stretch>
        </p:blipFill>
        <p:spPr>
          <a:xfrm>
            <a:off x="10391335" y="5119461"/>
            <a:ext cx="1001270" cy="7862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16" y="4488493"/>
            <a:ext cx="952915" cy="94547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97340" y="923652"/>
            <a:ext cx="5067011" cy="5184847"/>
          </a:xfrm>
          <a:prstGeom prst="rect">
            <a:avLst/>
          </a:prstGeom>
        </p:spPr>
      </p:pic>
      <p:pic>
        <p:nvPicPr>
          <p:cNvPr id="2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44450"/>
            <a:ext cx="586740" cy="600710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08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EA90119-3553-4C64-AC81-01D150204F4E}"/>
</file>

<file path=customXml/itemProps2.xml><?xml version="1.0" encoding="utf-8"?>
<ds:datastoreItem xmlns:ds="http://schemas.openxmlformats.org/officeDocument/2006/customXml" ds:itemID="{FE6336A6-BBED-43B8-9D8C-333A621CE035}"/>
</file>

<file path=customXml/itemProps3.xml><?xml version="1.0" encoding="utf-8"?>
<ds:datastoreItem xmlns:ds="http://schemas.openxmlformats.org/officeDocument/2006/customXml" ds:itemID="{9E30E7D1-DA25-4DE8-8A45-F19C37045C5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13</cp:revision>
  <dcterms:created xsi:type="dcterms:W3CDTF">2024-04-25T12:19:00Z</dcterms:created>
  <dcterms:modified xsi:type="dcterms:W3CDTF">2024-12-25T11:59:36Z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017AE2B3D0984DB3B133210B16894C23_12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