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26707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A90119-3553-4C64-AC81-01D150204F4E}"/>
</file>

<file path=customXml/itemProps2.xml><?xml version="1.0" encoding="utf-8"?>
<ds:datastoreItem xmlns:ds="http://schemas.openxmlformats.org/officeDocument/2006/customXml" ds:itemID="{FE6336A6-BBED-43B8-9D8C-333A621CE035}"/>
</file>

<file path=customXml/itemProps3.xml><?xml version="1.0" encoding="utf-8"?>
<ds:datastoreItem xmlns:ds="http://schemas.openxmlformats.org/officeDocument/2006/customXml" ds:itemID="{9E30E7D1-DA25-4DE8-8A45-F19C37045C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2024-04-25T12:19:00Z</dcterms:created>
  <dcterms:modified xsi:type="dcterms:W3CDTF">2024-12-25T11:59:36Z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