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6479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868D6-DD50-4766-8DA4-0EDA270DE7F2}"/>
</file>

<file path=customXml/itemProps2.xml><?xml version="1.0" encoding="utf-8"?>
<ds:datastoreItem xmlns:ds="http://schemas.openxmlformats.org/officeDocument/2006/customXml" ds:itemID="{D9266541-A06B-41A4-9940-864B78988F00}"/>
</file>

<file path=customXml/itemProps3.xml><?xml version="1.0" encoding="utf-8"?>
<ds:datastoreItem xmlns:ds="http://schemas.openxmlformats.org/officeDocument/2006/customXml" ds:itemID="{43A8BDE1-7142-44EC-8920-76C10305160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